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702" r:id="rId3"/>
  </p:sldMasterIdLst>
  <p:notesMasterIdLst>
    <p:notesMasterId r:id="rId18"/>
  </p:notesMasterIdLst>
  <p:sldIdLst>
    <p:sldId id="283" r:id="rId4"/>
    <p:sldId id="1014" r:id="rId5"/>
    <p:sldId id="257" r:id="rId6"/>
    <p:sldId id="1016" r:id="rId7"/>
    <p:sldId id="1013" r:id="rId8"/>
    <p:sldId id="1006" r:id="rId9"/>
    <p:sldId id="258" r:id="rId10"/>
    <p:sldId id="1018" r:id="rId11"/>
    <p:sldId id="1020" r:id="rId12"/>
    <p:sldId id="1019" r:id="rId13"/>
    <p:sldId id="296" r:id="rId14"/>
    <p:sldId id="295" r:id="rId15"/>
    <p:sldId id="1021"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21FBB"/>
    <a:srgbClr val="FF3300"/>
    <a:srgbClr val="402FBF"/>
    <a:srgbClr val="E967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94660"/>
  </p:normalViewPr>
  <p:slideViewPr>
    <p:cSldViewPr snapToGrid="0">
      <p:cViewPr varScale="1">
        <p:scale>
          <a:sx n="78" d="100"/>
          <a:sy n="78" d="100"/>
        </p:scale>
        <p:origin x="90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24BEEB-946A-4703-8221-8CCE999C4DD1}" type="datetimeFigureOut">
              <a:rPr lang="en-GB" smtClean="0"/>
              <a:t>25/07/2024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C82E3-F86F-4ACB-8613-0DCFA0F10B54}" type="slidenum">
              <a:rPr lang="en-GB" smtClean="0"/>
              <a:t>‹#›</a:t>
            </a:fld>
            <a:endParaRPr lang="en-GB"/>
          </a:p>
        </p:txBody>
      </p:sp>
    </p:spTree>
    <p:extLst>
      <p:ext uri="{BB962C8B-B14F-4D97-AF65-F5344CB8AC3E}">
        <p14:creationId xmlns:p14="http://schemas.microsoft.com/office/powerpoint/2010/main" val="3230968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FC82E3-F86F-4ACB-8613-0DCFA0F10B54}" type="slidenum">
              <a:rPr lang="en-GB" smtClean="0"/>
              <a:t>5</a:t>
            </a:fld>
            <a:endParaRPr lang="en-GB"/>
          </a:p>
        </p:txBody>
      </p:sp>
    </p:spTree>
    <p:extLst>
      <p:ext uri="{BB962C8B-B14F-4D97-AF65-F5344CB8AC3E}">
        <p14:creationId xmlns:p14="http://schemas.microsoft.com/office/powerpoint/2010/main" val="3271983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FC82E3-F86F-4ACB-8613-0DCFA0F10B54}" type="slidenum">
              <a:rPr lang="en-GB" smtClean="0"/>
              <a:t>6</a:t>
            </a:fld>
            <a:endParaRPr lang="en-GB"/>
          </a:p>
        </p:txBody>
      </p:sp>
    </p:spTree>
    <p:extLst>
      <p:ext uri="{BB962C8B-B14F-4D97-AF65-F5344CB8AC3E}">
        <p14:creationId xmlns:p14="http://schemas.microsoft.com/office/powerpoint/2010/main" val="27972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FC82E3-F86F-4ACB-8613-0DCFA0F10B54}" type="slidenum">
              <a:rPr lang="en-GB" smtClean="0"/>
              <a:t>13</a:t>
            </a:fld>
            <a:endParaRPr lang="en-GB"/>
          </a:p>
        </p:txBody>
      </p:sp>
    </p:spTree>
    <p:extLst>
      <p:ext uri="{BB962C8B-B14F-4D97-AF65-F5344CB8AC3E}">
        <p14:creationId xmlns:p14="http://schemas.microsoft.com/office/powerpoint/2010/main" val="3101207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17.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emf"/><Relationship Id="rId2" Type="http://schemas.openxmlformats.org/officeDocument/2006/relationships/image" Target="../media/image1.emf"/><Relationship Id="rId16" Type="http://schemas.openxmlformats.org/officeDocument/2006/relationships/image" Target="../media/image15.emf"/><Relationship Id="rId20"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19" Type="http://schemas.openxmlformats.org/officeDocument/2006/relationships/image" Target="../media/image18.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17.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emf"/><Relationship Id="rId2" Type="http://schemas.openxmlformats.org/officeDocument/2006/relationships/image" Target="../media/image1.emf"/><Relationship Id="rId16" Type="http://schemas.openxmlformats.org/officeDocument/2006/relationships/image" Target="../media/image15.emf"/><Relationship Id="rId20" Type="http://schemas.openxmlformats.org/officeDocument/2006/relationships/image" Target="../media/image19.jpg"/><Relationship Id="rId1" Type="http://schemas.openxmlformats.org/officeDocument/2006/relationships/slideMaster" Target="../slideMasters/slideMaster2.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19" Type="http://schemas.openxmlformats.org/officeDocument/2006/relationships/image" Target="../media/image18.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6.emf"/><Relationship Id="rId7" Type="http://schemas.openxmlformats.org/officeDocument/2006/relationships/image" Target="../media/image29.emf"/><Relationship Id="rId2" Type="http://schemas.openxmlformats.org/officeDocument/2006/relationships/image" Target="../media/image25.emf"/><Relationship Id="rId1" Type="http://schemas.openxmlformats.org/officeDocument/2006/relationships/slideMaster" Target="../slideMasters/slideMaster2.xml"/><Relationship Id="rId6"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3.png"/><Relationship Id="rId4" Type="http://schemas.openxmlformats.org/officeDocument/2006/relationships/image" Target="../media/image27.emf"/><Relationship Id="rId9"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6.emf"/><Relationship Id="rId7" Type="http://schemas.openxmlformats.org/officeDocument/2006/relationships/image" Target="../media/image29.emf"/><Relationship Id="rId2" Type="http://schemas.openxmlformats.org/officeDocument/2006/relationships/image" Target="../media/image25.emf"/><Relationship Id="rId1" Type="http://schemas.openxmlformats.org/officeDocument/2006/relationships/slideMaster" Target="../slideMasters/slideMaster2.xml"/><Relationship Id="rId6"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3.png"/><Relationship Id="rId4" Type="http://schemas.openxmlformats.org/officeDocument/2006/relationships/image" Target="../media/image27.emf"/><Relationship Id="rId9" Type="http://schemas.openxmlformats.org/officeDocument/2006/relationships/image" Target="../media/image7.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6.emf"/><Relationship Id="rId7" Type="http://schemas.openxmlformats.org/officeDocument/2006/relationships/image" Target="../media/image24.emf"/><Relationship Id="rId2" Type="http://schemas.openxmlformats.org/officeDocument/2006/relationships/image" Target="../media/image25.emf"/><Relationship Id="rId1" Type="http://schemas.openxmlformats.org/officeDocument/2006/relationships/slideMaster" Target="../slideMasters/slideMaster2.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23.png"/><Relationship Id="rId4" Type="http://schemas.openxmlformats.org/officeDocument/2006/relationships/image" Target="../media/image27.emf"/><Relationship Id="rId9" Type="http://schemas.openxmlformats.org/officeDocument/2006/relationships/image" Target="../media/image22.em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6.emf"/><Relationship Id="rId7" Type="http://schemas.openxmlformats.org/officeDocument/2006/relationships/image" Target="../media/image31.emf"/><Relationship Id="rId2" Type="http://schemas.openxmlformats.org/officeDocument/2006/relationships/image" Target="../media/image25.emf"/><Relationship Id="rId1" Type="http://schemas.openxmlformats.org/officeDocument/2006/relationships/slideMaster" Target="../slideMasters/slideMaster2.xml"/><Relationship Id="rId6" Type="http://schemas.openxmlformats.org/officeDocument/2006/relationships/image" Target="../media/image24.emf"/><Relationship Id="rId5" Type="http://schemas.openxmlformats.org/officeDocument/2006/relationships/image" Target="../media/image28.emf"/><Relationship Id="rId10" Type="http://schemas.openxmlformats.org/officeDocument/2006/relationships/image" Target="../media/image23.png"/><Relationship Id="rId4" Type="http://schemas.openxmlformats.org/officeDocument/2006/relationships/image" Target="../media/image27.emf"/><Relationship Id="rId9" Type="http://schemas.openxmlformats.org/officeDocument/2006/relationships/image" Target="../media/image2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5.emf"/><Relationship Id="rId7" Type="http://schemas.openxmlformats.org/officeDocument/2006/relationships/image" Target="../media/image24.emf"/><Relationship Id="rId2" Type="http://schemas.openxmlformats.org/officeDocument/2006/relationships/image" Target="../media/image32.emf"/><Relationship Id="rId1" Type="http://schemas.openxmlformats.org/officeDocument/2006/relationships/slideMaster" Target="../slideMasters/slideMaster2.xml"/><Relationship Id="rId6" Type="http://schemas.openxmlformats.org/officeDocument/2006/relationships/image" Target="../media/image29.emf"/><Relationship Id="rId11" Type="http://schemas.openxmlformats.org/officeDocument/2006/relationships/image" Target="../media/image21.png"/><Relationship Id="rId5" Type="http://schemas.openxmlformats.org/officeDocument/2006/relationships/image" Target="../media/image22.emf"/><Relationship Id="rId10" Type="http://schemas.openxmlformats.org/officeDocument/2006/relationships/image" Target="../media/image28.emf"/><Relationship Id="rId4" Type="http://schemas.openxmlformats.org/officeDocument/2006/relationships/image" Target="../media/image26.emf"/><Relationship Id="rId9" Type="http://schemas.openxmlformats.org/officeDocument/2006/relationships/image" Target="../media/image27.emf"/></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BE97C-B8A1-2D7D-9C9E-A634ACDDF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F39090-CC17-746E-BE8F-79A3D5F82E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5FB2FC79-64B4-60BD-9FFC-DAC96B7B4269}"/>
              </a:ext>
            </a:extLst>
          </p:cNvPr>
          <p:cNvSpPr>
            <a:spLocks noGrp="1"/>
          </p:cNvSpPr>
          <p:nvPr>
            <p:ph type="ftr" sz="quarter" idx="11"/>
          </p:nvPr>
        </p:nvSpPr>
        <p:spPr/>
        <p:txBody>
          <a:bodyPr/>
          <a:lstStyle/>
          <a:p>
            <a:r>
              <a:rPr lang="en-GB" dirty="0"/>
              <a:t>PROJECT MANAGEMENT IN THE WAKE OF ESG</a:t>
            </a:r>
          </a:p>
        </p:txBody>
      </p:sp>
      <p:sp>
        <p:nvSpPr>
          <p:cNvPr id="6" name="Slide Number Placeholder 5">
            <a:extLst>
              <a:ext uri="{FF2B5EF4-FFF2-40B4-BE49-F238E27FC236}">
                <a16:creationId xmlns:a16="http://schemas.microsoft.com/office/drawing/2014/main" id="{6E9CB46B-BC2E-5AAC-C8FA-1C33E236557E}"/>
              </a:ext>
            </a:extLst>
          </p:cNvPr>
          <p:cNvSpPr>
            <a:spLocks noGrp="1"/>
          </p:cNvSpPr>
          <p:nvPr>
            <p:ph type="sldNum" sz="quarter" idx="12"/>
          </p:nvPr>
        </p:nvSpPr>
        <p:spPr/>
        <p:txBody>
          <a:bodyPr/>
          <a:lstStyle/>
          <a:p>
            <a:fld id="{F0464243-33AD-4747-ABF2-5FD22B2C517B}" type="slidenum">
              <a:rPr lang="en-GB" smtClean="0"/>
              <a:t>‹#›</a:t>
            </a:fld>
            <a:endParaRPr lang="en-GB"/>
          </a:p>
        </p:txBody>
      </p:sp>
    </p:spTree>
    <p:extLst>
      <p:ext uri="{BB962C8B-B14F-4D97-AF65-F5344CB8AC3E}">
        <p14:creationId xmlns:p14="http://schemas.microsoft.com/office/powerpoint/2010/main" val="2533843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42948-0BEF-CCE2-1030-AF903F8A2AF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296A11-7B98-B606-2910-6392B13AF9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AB2CFE-B757-EED6-1D83-E0F9EA2496EB}"/>
              </a:ext>
            </a:extLst>
          </p:cNvPr>
          <p:cNvSpPr>
            <a:spLocks noGrp="1"/>
          </p:cNvSpPr>
          <p:nvPr>
            <p:ph type="dt" sz="half" idx="10"/>
          </p:nvPr>
        </p:nvSpPr>
        <p:spPr>
          <a:xfrm>
            <a:off x="838200" y="6356350"/>
            <a:ext cx="2743200" cy="365125"/>
          </a:xfrm>
          <a:prstGeom prst="rect">
            <a:avLst/>
          </a:prstGeom>
        </p:spPr>
        <p:txBody>
          <a:bodyPr/>
          <a:lstStyle/>
          <a:p>
            <a:fld id="{6D2965C0-C426-4833-B2C1-D76C0F8EE168}" type="datetimeFigureOut">
              <a:rPr lang="en-GB" smtClean="0"/>
              <a:t>25/07/2024</a:t>
            </a:fld>
            <a:endParaRPr lang="en-GB"/>
          </a:p>
        </p:txBody>
      </p:sp>
      <p:sp>
        <p:nvSpPr>
          <p:cNvPr id="5" name="Footer Placeholder 4">
            <a:extLst>
              <a:ext uri="{FF2B5EF4-FFF2-40B4-BE49-F238E27FC236}">
                <a16:creationId xmlns:a16="http://schemas.microsoft.com/office/drawing/2014/main" id="{B193ECFE-49B2-B966-ECFE-B92D2BA78E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1902BB-F022-1876-E2B6-F73E72A00F55}"/>
              </a:ext>
            </a:extLst>
          </p:cNvPr>
          <p:cNvSpPr>
            <a:spLocks noGrp="1"/>
          </p:cNvSpPr>
          <p:nvPr>
            <p:ph type="sldNum" sz="quarter" idx="12"/>
          </p:nvPr>
        </p:nvSpPr>
        <p:spPr/>
        <p:txBody>
          <a:bodyPr/>
          <a:lstStyle/>
          <a:p>
            <a:fld id="{F0464243-33AD-4747-ABF2-5FD22B2C517B}" type="slidenum">
              <a:rPr lang="en-GB" smtClean="0"/>
              <a:t>‹#›</a:t>
            </a:fld>
            <a:endParaRPr lang="en-GB"/>
          </a:p>
        </p:txBody>
      </p:sp>
    </p:spTree>
    <p:extLst>
      <p:ext uri="{BB962C8B-B14F-4D97-AF65-F5344CB8AC3E}">
        <p14:creationId xmlns:p14="http://schemas.microsoft.com/office/powerpoint/2010/main" val="396445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60B40-7873-C5E5-5355-6F907347B7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35E830-7D57-57F9-AE3D-5ECEFBB064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EBE06B69-8121-905D-359D-358F9C6F58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A478BF-1E3F-1F22-4C45-4159F35D444C}"/>
              </a:ext>
            </a:extLst>
          </p:cNvPr>
          <p:cNvSpPr>
            <a:spLocks noGrp="1"/>
          </p:cNvSpPr>
          <p:nvPr>
            <p:ph type="sldNum" sz="quarter" idx="12"/>
          </p:nvPr>
        </p:nvSpPr>
        <p:spPr/>
        <p:txBody>
          <a:bodyPr/>
          <a:lstStyle/>
          <a:p>
            <a:fld id="{F0464243-33AD-4747-ABF2-5FD22B2C517B}" type="slidenum">
              <a:rPr lang="en-GB" smtClean="0"/>
              <a:t>‹#›</a:t>
            </a:fld>
            <a:endParaRPr lang="en-GB"/>
          </a:p>
        </p:txBody>
      </p:sp>
    </p:spTree>
    <p:extLst>
      <p:ext uri="{BB962C8B-B14F-4D97-AF65-F5344CB8AC3E}">
        <p14:creationId xmlns:p14="http://schemas.microsoft.com/office/powerpoint/2010/main" val="1408154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a:stretch>
            <a:fillRect/>
          </a:stretch>
        </p:blipFill>
        <p:spPr>
          <a:xfrm>
            <a:off x="9096376" y="1286115"/>
            <a:ext cx="830262" cy="830262"/>
          </a:xfrm>
          <a:prstGeom prst="rect">
            <a:avLst/>
          </a:prstGeom>
        </p:spPr>
      </p:pic>
      <p:pic>
        <p:nvPicPr>
          <p:cNvPr id="27" name="Picture 26"/>
          <p:cNvPicPr>
            <a:picLocks noChangeAspect="1"/>
          </p:cNvPicPr>
          <p:nvPr userDrawn="1"/>
        </p:nvPicPr>
        <p:blipFill rotWithShape="1">
          <a:blip r:embed="rId20">
            <a:extLst>
              <a:ext uri="{28A0092B-C50C-407E-A947-70E740481C1C}">
                <a14:useLocalDpi xmlns:a14="http://schemas.microsoft.com/office/drawing/2010/main" val="0"/>
              </a:ext>
            </a:extLst>
          </a:blip>
          <a:srcRect l="1176" t="2824" r="1691" b="2329"/>
          <a:stretch/>
        </p:blipFill>
        <p:spPr>
          <a:xfrm>
            <a:off x="314326" y="212494"/>
            <a:ext cx="2366269" cy="900689"/>
          </a:xfrm>
          <a:prstGeom prst="rect">
            <a:avLst/>
          </a:prstGeom>
        </p:spPr>
      </p:pic>
    </p:spTree>
    <p:extLst>
      <p:ext uri="{BB962C8B-B14F-4D97-AF65-F5344CB8AC3E}">
        <p14:creationId xmlns:p14="http://schemas.microsoft.com/office/powerpoint/2010/main" val="1601682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7" y="1825625"/>
            <a:ext cx="3675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17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3C6AE46-E964-4841-95DA-D027440F40A9}" type="datetime3">
              <a:rPr lang="en-US" smtClean="0"/>
              <a:t>25 July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3">
            <a:extLst>
              <a:ext uri="{FF2B5EF4-FFF2-40B4-BE49-F238E27FC236}">
                <a16:creationId xmlns:a16="http://schemas.microsoft.com/office/drawing/2014/main" id="{E52804E9-EC7B-7941-AEE8-96B420A9CD2B}"/>
              </a:ext>
            </a:extLst>
          </p:cNvPr>
          <p:cNvSpPr>
            <a:spLocks noGrp="1"/>
          </p:cNvSpPr>
          <p:nvPr>
            <p:ph sz="half" idx="13"/>
          </p:nvPr>
        </p:nvSpPr>
        <p:spPr>
          <a:xfrm>
            <a:off x="81160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rotWithShape="1">
          <a:blip r:embed="rId2"/>
          <a:srcRect r="61205" b="-4710"/>
          <a:stretch/>
        </p:blipFill>
        <p:spPr>
          <a:xfrm>
            <a:off x="314327" y="6276098"/>
            <a:ext cx="348283" cy="358569"/>
          </a:xfrm>
          <a:prstGeom prst="rect">
            <a:avLst/>
          </a:prstGeom>
        </p:spPr>
      </p:pic>
    </p:spTree>
    <p:extLst>
      <p:ext uri="{BB962C8B-B14F-4D97-AF65-F5344CB8AC3E}">
        <p14:creationId xmlns:p14="http://schemas.microsoft.com/office/powerpoint/2010/main" val="1531057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693A847-D166-824F-BF25-C81C07C7958A}" type="datetime3">
              <a:rPr lang="en-US" smtClean="0"/>
              <a:t>25 July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p:spPr>
        <p:txBody>
          <a:bodyPr/>
          <a:lstStyle/>
          <a:p>
            <a:r>
              <a:rPr lang="en-US"/>
              <a:t>Click icon to add picture</a:t>
            </a:r>
          </a:p>
        </p:txBody>
      </p:sp>
      <p:pic>
        <p:nvPicPr>
          <p:cNvPr id="11" name="Picture 10"/>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633528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306388" y="303213"/>
            <a:ext cx="5721350" cy="5732462"/>
          </a:xfrm>
        </p:spPr>
        <p:txBody>
          <a:bodyPr/>
          <a:lstStyle/>
          <a:p>
            <a:r>
              <a:rPr lang="en-US"/>
              <a:t>Click icon to add picture</a:t>
            </a:r>
          </a:p>
        </p:txBody>
      </p:sp>
      <p:pic>
        <p:nvPicPr>
          <p:cNvPr id="11" name="Picture 10"/>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4208812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DDE7ADE-6F10-1142-AEA7-FE5F1740BF72}" type="datetime3">
              <a:rPr lang="en-US" smtClean="0"/>
              <a:t>25 July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1212094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a:t>Click icon to add picture</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176" t="2824" r="1691" b="2329"/>
          <a:stretch/>
        </p:blipFill>
        <p:spPr>
          <a:xfrm>
            <a:off x="314326" y="212494"/>
            <a:ext cx="2366269" cy="900689"/>
          </a:xfrm>
          <a:prstGeom prst="rect">
            <a:avLst/>
          </a:prstGeom>
        </p:spPr>
      </p:pic>
    </p:spTree>
    <p:extLst>
      <p:ext uri="{BB962C8B-B14F-4D97-AF65-F5344CB8AC3E}">
        <p14:creationId xmlns:p14="http://schemas.microsoft.com/office/powerpoint/2010/main" val="1673156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a:stretch>
            <a:fillRect/>
          </a:stretch>
        </p:blipFill>
        <p:spPr>
          <a:xfrm>
            <a:off x="9096376" y="1286115"/>
            <a:ext cx="830262" cy="830262"/>
          </a:xfrm>
          <a:prstGeom prst="rect">
            <a:avLst/>
          </a:prstGeom>
        </p:spPr>
      </p:pic>
      <p:pic>
        <p:nvPicPr>
          <p:cNvPr id="27" name="Picture 26"/>
          <p:cNvPicPr>
            <a:picLocks noChangeAspect="1"/>
          </p:cNvPicPr>
          <p:nvPr userDrawn="1"/>
        </p:nvPicPr>
        <p:blipFill rotWithShape="1">
          <a:blip r:embed="rId20">
            <a:extLst>
              <a:ext uri="{28A0092B-C50C-407E-A947-70E740481C1C}">
                <a14:useLocalDpi xmlns:a14="http://schemas.microsoft.com/office/drawing/2010/main" val="0"/>
              </a:ext>
            </a:extLst>
          </a:blip>
          <a:srcRect l="1176" t="2824" r="1691" b="2329"/>
          <a:stretch/>
        </p:blipFill>
        <p:spPr>
          <a:xfrm>
            <a:off x="314326" y="212494"/>
            <a:ext cx="2366269" cy="900689"/>
          </a:xfrm>
          <a:prstGeom prst="rect">
            <a:avLst/>
          </a:prstGeom>
        </p:spPr>
      </p:pic>
    </p:spTree>
    <p:extLst>
      <p:ext uri="{BB962C8B-B14F-4D97-AF65-F5344CB8AC3E}">
        <p14:creationId xmlns:p14="http://schemas.microsoft.com/office/powerpoint/2010/main" val="3840720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ATION COVER GROWT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solidFill>
                  <a:schemeClr val="bg1"/>
                </a:solidFill>
              </a:defRPr>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solidFill>
                  <a:schemeClr val="bg1"/>
                </a:solidFill>
              </a:defRPr>
            </a:lvl1pPr>
            <a:lvl2pPr marL="7938" indent="0">
              <a:buNone/>
              <a:tabLst/>
              <a:defRPr sz="1000" cap="all" baseline="0">
                <a:solidFill>
                  <a:schemeClr val="bg1"/>
                </a:solidFill>
              </a:defRPr>
            </a:lvl2pPr>
            <a:lvl3pPr marL="258763" indent="-258763">
              <a:tabLst/>
              <a:defRPr sz="1000">
                <a:solidFill>
                  <a:schemeClr val="bg1"/>
                </a:solidFill>
              </a:defRPr>
            </a:lvl3pPr>
            <a:lvl4pPr marL="517525" indent="-250825">
              <a:tabLst/>
              <a:defRPr sz="1000">
                <a:solidFill>
                  <a:schemeClr val="bg1"/>
                </a:solidFill>
              </a:defRPr>
            </a:lvl4pPr>
            <a:lvl5pPr marL="742950" indent="-209550">
              <a:tabLst/>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4325" y="304802"/>
            <a:ext cx="3115062" cy="1179578"/>
          </a:xfrm>
          <a:prstGeom prst="rect">
            <a:avLst/>
          </a:prstGeom>
        </p:spPr>
      </p:pic>
    </p:spTree>
    <p:extLst>
      <p:ext uri="{BB962C8B-B14F-4D97-AF65-F5344CB8AC3E}">
        <p14:creationId xmlns:p14="http://schemas.microsoft.com/office/powerpoint/2010/main" val="351125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42660-F607-E1FF-C354-239F850CF6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76BD6F-88EF-A200-FA8E-55164CCF86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17477175-AB1B-FAD5-4F8A-EA6AD5020873}"/>
              </a:ext>
            </a:extLst>
          </p:cNvPr>
          <p:cNvSpPr>
            <a:spLocks noGrp="1"/>
          </p:cNvSpPr>
          <p:nvPr>
            <p:ph type="ftr" sz="quarter" idx="11"/>
          </p:nvPr>
        </p:nvSpPr>
        <p:spPr/>
        <p:txBody>
          <a:bodyPr/>
          <a:lstStyle/>
          <a:p>
            <a:r>
              <a:rPr lang="en-GB" dirty="0"/>
              <a:t>PROJECT MANAGEMENT IN THE WAKE OF ESG</a:t>
            </a:r>
          </a:p>
        </p:txBody>
      </p:sp>
      <p:sp>
        <p:nvSpPr>
          <p:cNvPr id="6" name="Slide Number Placeholder 5">
            <a:extLst>
              <a:ext uri="{FF2B5EF4-FFF2-40B4-BE49-F238E27FC236}">
                <a16:creationId xmlns:a16="http://schemas.microsoft.com/office/drawing/2014/main" id="{5C18BB4E-B86F-C216-BD28-B262B1C9D143}"/>
              </a:ext>
            </a:extLst>
          </p:cNvPr>
          <p:cNvSpPr>
            <a:spLocks noGrp="1"/>
          </p:cNvSpPr>
          <p:nvPr>
            <p:ph type="sldNum" sz="quarter" idx="12"/>
          </p:nvPr>
        </p:nvSpPr>
        <p:spPr/>
        <p:txBody>
          <a:bodyPr/>
          <a:lstStyle/>
          <a:p>
            <a:fld id="{F0464243-33AD-4747-ABF2-5FD22B2C517B}" type="slidenum">
              <a:rPr lang="en-GB" smtClean="0"/>
              <a:t>‹#›</a:t>
            </a:fld>
            <a:endParaRPr lang="en-GB"/>
          </a:p>
        </p:txBody>
      </p:sp>
    </p:spTree>
    <p:extLst>
      <p:ext uri="{BB962C8B-B14F-4D97-AF65-F5344CB8AC3E}">
        <p14:creationId xmlns:p14="http://schemas.microsoft.com/office/powerpoint/2010/main" val="651784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TANGERINE INNOVA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25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a:extLst>
              <a:ext uri="{FF2B5EF4-FFF2-40B4-BE49-F238E27FC236}">
                <a16:creationId xmlns:a16="http://schemas.microsoft.com/office/drawing/2014/main"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3" name="Picture 2"/>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2664956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TANGERINE VIS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25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8" name="Picture 7">
            <a:extLst>
              <a:ext uri="{FF2B5EF4-FFF2-40B4-BE49-F238E27FC236}">
                <a16:creationId xmlns:a16="http://schemas.microsoft.com/office/drawing/2014/main" id="{664E9458-54A6-D341-91E7-60D36F10FDE1}"/>
              </a:ext>
            </a:extLst>
          </p:cNvPr>
          <p:cNvPicPr>
            <a:picLocks noChangeAspect="1"/>
          </p:cNvPicPr>
          <p:nvPr userDrawn="1"/>
        </p:nvPicPr>
        <p:blipFill>
          <a:blip r:embed="rId2">
            <a:lum bright="100000"/>
          </a:blip>
          <a:stretch>
            <a:fillRect/>
          </a:stretch>
        </p:blipFill>
        <p:spPr>
          <a:xfrm>
            <a:off x="6157913" y="320676"/>
            <a:ext cx="5714999" cy="5714999"/>
          </a:xfrm>
          <a:prstGeom prst="rect">
            <a:avLst/>
          </a:prstGeom>
        </p:spPr>
      </p:pic>
      <p:pic>
        <p:nvPicPr>
          <p:cNvPr id="9" name="Picture 8"/>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3936467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TANGERIN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defRPr>
            </a:lvl1pPr>
          </a:lstStyle>
          <a:p>
            <a:r>
              <a:rPr lang="en-US" dirty="0"/>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fld id="{B183B5F5-3AA0-E14F-BD88-9A2770088987}" type="datetime3">
              <a:rPr lang="en-US" smtClean="0"/>
              <a:t>25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28238" y="4198938"/>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9163785" y="128746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08459" y="2260600"/>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10044112" y="2268537"/>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8097837" y="4213226"/>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11018837" y="5181599"/>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6167435" y="422104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9078913"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5195489"/>
            <a:ext cx="847725" cy="847725"/>
          </a:xfrm>
          <a:prstGeom prst="rect">
            <a:avLst/>
          </a:prstGeom>
        </p:spPr>
      </p:pic>
      <p:pic>
        <p:nvPicPr>
          <p:cNvPr id="17" name="Picture 16"/>
          <p:cNvPicPr>
            <a:picLocks noChangeAspect="1"/>
          </p:cNvPicPr>
          <p:nvPr userDrawn="1"/>
        </p:nvPicPr>
        <p:blipFill rotWithShape="1">
          <a:blip r:embed="rId10"/>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1126921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AQUA DETERMINA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25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spTree>
    <p:extLst>
      <p:ext uri="{BB962C8B-B14F-4D97-AF65-F5344CB8AC3E}">
        <p14:creationId xmlns:p14="http://schemas.microsoft.com/office/powerpoint/2010/main" val="442625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AQUA OUTCOMES">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25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8" name="Picture 7">
            <a:extLst>
              <a:ext uri="{FF2B5EF4-FFF2-40B4-BE49-F238E27FC236}">
                <a16:creationId xmlns:a16="http://schemas.microsoft.com/office/drawing/2014/main" id="{AA775A6C-09CC-3043-A416-0769853923B3}"/>
              </a:ext>
            </a:extLst>
          </p:cNvPr>
          <p:cNvPicPr>
            <a:picLocks noChangeAspect="1"/>
          </p:cNvPicPr>
          <p:nvPr userDrawn="1"/>
        </p:nvPicPr>
        <p:blipFill>
          <a:blip r:embed="rId2"/>
          <a:stretch>
            <a:fillRect/>
          </a:stretch>
        </p:blipFill>
        <p:spPr>
          <a:xfrm>
            <a:off x="6151563" y="323291"/>
            <a:ext cx="5721350" cy="5721350"/>
          </a:xfrm>
          <a:prstGeom prst="rect">
            <a:avLst/>
          </a:prstGeom>
        </p:spPr>
      </p:pic>
      <p:pic>
        <p:nvPicPr>
          <p:cNvPr id="10" name="Picture 9"/>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411455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AQUA PATTER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07343" cy="2387600"/>
          </a:xfrm>
        </p:spPr>
        <p:txBody>
          <a:bodyPr anchor="t" anchorCtr="0"/>
          <a:lstStyle>
            <a:lvl1pPr algn="l">
              <a:lnSpc>
                <a:spcPts val="5000"/>
              </a:lnSpc>
              <a:defRPr sz="4000" cap="all" baseline="0">
                <a:solidFill>
                  <a:schemeClr val="bg1"/>
                </a:solidFill>
              </a:defRPr>
            </a:lvl1pPr>
          </a:lstStyle>
          <a:p>
            <a:r>
              <a:rPr lang="en-US" dirty="0"/>
              <a:t>Divider aqua pattern</a:t>
            </a:r>
          </a:p>
        </p:txBody>
      </p:sp>
      <p:sp>
        <p:nvSpPr>
          <p:cNvPr id="4" name="Date Placeholder 3"/>
          <p:cNvSpPr>
            <a:spLocks noGrp="1"/>
          </p:cNvSpPr>
          <p:nvPr>
            <p:ph type="dt" sz="half" idx="10"/>
          </p:nvPr>
        </p:nvSpPr>
        <p:spPr/>
        <p:txBody>
          <a:bodyPr/>
          <a:lstStyle>
            <a:lvl1pPr>
              <a:defRPr>
                <a:solidFill>
                  <a:schemeClr val="bg1"/>
                </a:solidFill>
              </a:defRPr>
            </a:lvl1pPr>
          </a:lstStyle>
          <a:p>
            <a:fld id="{0E552173-E8D3-4B4D-8AD0-7DCDFD3AE6A1}" type="datetime3">
              <a:rPr lang="en-US" smtClean="0"/>
              <a:t>25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4113" y="2266214"/>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6155474" y="4198938"/>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9078913" y="2252663"/>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5180013" y="307975"/>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7124699" y="5195489"/>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7128384" y="307975"/>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11041203"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8087519"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6"/>
          <a:stretch>
            <a:fillRect/>
          </a:stretch>
        </p:blipFill>
        <p:spPr>
          <a:xfrm>
            <a:off x="10044068" y="3232465"/>
            <a:ext cx="849311" cy="849311"/>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5"/>
          <a:stretch>
            <a:fillRect/>
          </a:stretch>
        </p:blipFill>
        <p:spPr>
          <a:xfrm>
            <a:off x="7126259" y="2245832"/>
            <a:ext cx="847725" cy="847725"/>
          </a:xfrm>
          <a:prstGeom prst="rect">
            <a:avLst/>
          </a:prstGeom>
        </p:spPr>
      </p:pic>
      <p:pic>
        <p:nvPicPr>
          <p:cNvPr id="23" name="Picture 22"/>
          <p:cNvPicPr>
            <a:picLocks noChangeAspect="1"/>
          </p:cNvPicPr>
          <p:nvPr userDrawn="1"/>
        </p:nvPicPr>
        <p:blipFill rotWithShape="1">
          <a:blip r:embed="rId10"/>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2430995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25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a:extLst>
              <a:ext uri="{FF2B5EF4-FFF2-40B4-BE49-F238E27FC236}">
                <a16:creationId xmlns:a16="http://schemas.microsoft.com/office/drawing/2014/main"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8" name="Picture 7"/>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3932971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25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8" name="Picture 7">
            <a:extLst>
              <a:ext uri="{FF2B5EF4-FFF2-40B4-BE49-F238E27FC236}">
                <a16:creationId xmlns:a16="http://schemas.microsoft.com/office/drawing/2014/main" id="{8BAC8784-E8A8-2E44-8202-FAC0704B894F}"/>
              </a:ext>
            </a:extLst>
          </p:cNvPr>
          <p:cNvPicPr>
            <a:picLocks noChangeAspect="1"/>
          </p:cNvPicPr>
          <p:nvPr userDrawn="1"/>
        </p:nvPicPr>
        <p:blipFill>
          <a:blip r:embed="rId2"/>
          <a:stretch>
            <a:fillRect/>
          </a:stretch>
        </p:blipFill>
        <p:spPr>
          <a:xfrm>
            <a:off x="6151563" y="307975"/>
            <a:ext cx="5735016" cy="5735016"/>
          </a:xfrm>
          <a:prstGeom prst="rect">
            <a:avLst/>
          </a:prstGeom>
        </p:spPr>
      </p:pic>
      <p:pic>
        <p:nvPicPr>
          <p:cNvPr id="10" name="Picture 9"/>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209726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dirty="0"/>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BB358D3-A82E-7A42-949A-12099241BB37}" type="datetime3">
              <a:rPr lang="en-US" smtClean="0"/>
              <a:t>25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a:stretch>
            <a:fillRect/>
          </a:stretch>
        </p:blipFill>
        <p:spPr>
          <a:xfrm>
            <a:off x="10044113" y="2262188"/>
            <a:ext cx="847725" cy="847725"/>
          </a:xfrm>
          <a:prstGeom prst="rect">
            <a:avLst/>
          </a:prstGeom>
        </p:spPr>
      </p:pic>
      <p:pic>
        <p:nvPicPr>
          <p:cNvPr id="17" name="Picture 16"/>
          <p:cNvPicPr>
            <a:picLocks noChangeAspect="1"/>
          </p:cNvPicPr>
          <p:nvPr userDrawn="1"/>
        </p:nvPicPr>
        <p:blipFill rotWithShape="1">
          <a:blip r:embed="rId10"/>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3097318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5" y="1828800"/>
            <a:ext cx="11558588" cy="420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32E343-2B04-EB48-9B97-BD2FE8D48C7F}" type="datetime3">
              <a:rPr lang="en-US" smtClean="0"/>
              <a:t>25 July 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6973FCEF-5573-7E43-8272-70C9D66591DA}" type="slidenum">
              <a:rPr lang="en-US" smtClean="0"/>
              <a:t>‹#›</a:t>
            </a:fld>
            <a:endParaRPr lang="en-US"/>
          </a:p>
        </p:txBody>
      </p:sp>
      <p:pic>
        <p:nvPicPr>
          <p:cNvPr id="7" name="Picture 6"/>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3273582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EE18F-4DC7-4536-3806-18C01A21A6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60522F-CF88-D0C6-C6CB-1AC6D2F3002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6913B9CE-9E73-2291-69DA-17E3651294E0}"/>
              </a:ext>
            </a:extLst>
          </p:cNvPr>
          <p:cNvSpPr>
            <a:spLocks noGrp="1"/>
          </p:cNvSpPr>
          <p:nvPr>
            <p:ph type="ftr" sz="quarter" idx="11"/>
          </p:nvPr>
        </p:nvSpPr>
        <p:spPr/>
        <p:txBody>
          <a:bodyPr/>
          <a:lstStyle/>
          <a:p>
            <a:r>
              <a:rPr lang="en-GB" dirty="0"/>
              <a:t>PROJECT MANAGEMENT IN THE WAKE OF ESG</a:t>
            </a:r>
          </a:p>
        </p:txBody>
      </p:sp>
      <p:sp>
        <p:nvSpPr>
          <p:cNvPr id="6" name="Slide Number Placeholder 5">
            <a:extLst>
              <a:ext uri="{FF2B5EF4-FFF2-40B4-BE49-F238E27FC236}">
                <a16:creationId xmlns:a16="http://schemas.microsoft.com/office/drawing/2014/main" id="{78FDB490-CB34-54A9-C030-566BD2B6F1B1}"/>
              </a:ext>
            </a:extLst>
          </p:cNvPr>
          <p:cNvSpPr>
            <a:spLocks noGrp="1"/>
          </p:cNvSpPr>
          <p:nvPr>
            <p:ph type="sldNum" sz="quarter" idx="12"/>
          </p:nvPr>
        </p:nvSpPr>
        <p:spPr/>
        <p:txBody>
          <a:bodyPr/>
          <a:lstStyle/>
          <a:p>
            <a:fld id="{F0464243-33AD-4747-ABF2-5FD22B2C517B}" type="slidenum">
              <a:rPr lang="en-GB" smtClean="0"/>
              <a:t>‹#›</a:t>
            </a:fld>
            <a:endParaRPr lang="en-GB"/>
          </a:p>
        </p:txBody>
      </p:sp>
    </p:spTree>
    <p:extLst>
      <p:ext uri="{BB962C8B-B14F-4D97-AF65-F5344CB8AC3E}">
        <p14:creationId xmlns:p14="http://schemas.microsoft.com/office/powerpoint/2010/main" val="961723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825625"/>
            <a:ext cx="5700713"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0A0274-0969-3941-8619-969AE42D3FF0}" type="datetime3">
              <a:rPr lang="en-US" smtClean="0"/>
              <a:t>25 July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pic>
        <p:nvPicPr>
          <p:cNvPr id="9" name="Picture 8"/>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22481823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7" y="1825625"/>
            <a:ext cx="3675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17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C6AE46-E964-4841-95DA-D027440F40A9}" type="datetime3">
              <a:rPr lang="en-US" smtClean="0"/>
              <a:t>25 July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3">
            <a:extLst>
              <a:ext uri="{FF2B5EF4-FFF2-40B4-BE49-F238E27FC236}">
                <a16:creationId xmlns:a16="http://schemas.microsoft.com/office/drawing/2014/main" id="{E52804E9-EC7B-7941-AEE8-96B420A9CD2B}"/>
              </a:ext>
            </a:extLst>
          </p:cNvPr>
          <p:cNvSpPr>
            <a:spLocks noGrp="1"/>
          </p:cNvSpPr>
          <p:nvPr>
            <p:ph sz="half" idx="13"/>
          </p:nvPr>
        </p:nvSpPr>
        <p:spPr>
          <a:xfrm>
            <a:off x="81160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rotWithShape="1">
          <a:blip r:embed="rId2"/>
          <a:srcRect r="61205" b="-4710"/>
          <a:stretch/>
        </p:blipFill>
        <p:spPr>
          <a:xfrm>
            <a:off x="314327" y="6276098"/>
            <a:ext cx="348283" cy="358569"/>
          </a:xfrm>
          <a:prstGeom prst="rect">
            <a:avLst/>
          </a:prstGeom>
        </p:spPr>
      </p:pic>
    </p:spTree>
    <p:extLst>
      <p:ext uri="{BB962C8B-B14F-4D97-AF65-F5344CB8AC3E}">
        <p14:creationId xmlns:p14="http://schemas.microsoft.com/office/powerpoint/2010/main" val="3549554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AS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442940-A61A-1D4B-8D34-AED74D349798}"/>
              </a:ext>
            </a:extLst>
          </p:cNvPr>
          <p:cNvSpPr/>
          <p:nvPr userDrawn="1"/>
        </p:nvSpPr>
        <p:spPr>
          <a:xfrm>
            <a:off x="0"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484CA1-A981-5642-BF29-DC185157FEF2}"/>
              </a:ext>
            </a:extLst>
          </p:cNvPr>
          <p:cNvSpPr/>
          <p:nvPr userDrawn="1"/>
        </p:nvSpPr>
        <p:spPr>
          <a:xfrm>
            <a:off x="8103765"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825898"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2</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FCCBD696-7C8A-2A45-A7BF-3087168EA6B0}" type="datetime3">
              <a:rPr lang="en-US" smtClean="0"/>
              <a:t>25 July 2024</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Content Placeholder 2">
            <a:extLst>
              <a:ext uri="{FF2B5EF4-FFF2-40B4-BE49-F238E27FC236}">
                <a16:creationId xmlns:a16="http://schemas.microsoft.com/office/drawing/2014/main" id="{9456BA1C-8FE7-1545-9EE7-FEB5790C61F4}"/>
              </a:ext>
            </a:extLst>
          </p:cNvPr>
          <p:cNvSpPr>
            <a:spLocks noGrp="1"/>
          </p:cNvSpPr>
          <p:nvPr>
            <p:ph sz="half" idx="13" hasCustomPrompt="1"/>
          </p:nvPr>
        </p:nvSpPr>
        <p:spPr>
          <a:xfrm>
            <a:off x="8911336"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3</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48B69221-EC07-7047-93A5-09CD4CA85985}"/>
              </a:ext>
            </a:extLst>
          </p:cNvPr>
          <p:cNvSpPr>
            <a:spLocks noGrp="1"/>
          </p:cNvSpPr>
          <p:nvPr>
            <p:ph sz="half" idx="14" hasCustomPrompt="1"/>
          </p:nvPr>
        </p:nvSpPr>
        <p:spPr>
          <a:xfrm>
            <a:off x="706903"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1</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rotWithShape="1">
          <a:blip r:embed="rId2"/>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2391133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6227469-4926-C24C-9286-249EA7D18847}" type="datetime3">
              <a:rPr lang="en-US" smtClean="0"/>
              <a:t>25 July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2">
            <a:extLst>
              <a:ext uri="{FF2B5EF4-FFF2-40B4-BE49-F238E27FC236}">
                <a16:creationId xmlns:a16="http://schemas.microsoft.com/office/drawing/2014/main" id="{46DA3F6D-83D4-BE48-9E26-53EF39798E66}"/>
              </a:ext>
            </a:extLst>
          </p:cNvPr>
          <p:cNvSpPr>
            <a:spLocks noGrp="1"/>
          </p:cNvSpPr>
          <p:nvPr>
            <p:ph sz="half" idx="13" hasCustomPrompt="1"/>
          </p:nvPr>
        </p:nvSpPr>
        <p:spPr>
          <a:xfrm>
            <a:off x="3222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62DFB3D4-E49B-0F4E-A134-A9946D7F6DD4}"/>
              </a:ext>
            </a:extLst>
          </p:cNvPr>
          <p:cNvSpPr>
            <a:spLocks noGrp="1"/>
          </p:cNvSpPr>
          <p:nvPr>
            <p:ph sz="half" idx="14" hasCustomPrompt="1"/>
          </p:nvPr>
        </p:nvSpPr>
        <p:spPr>
          <a:xfrm>
            <a:off x="6143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062AACB-5EAA-694C-B128-5E55E763F06F}"/>
              </a:ext>
            </a:extLst>
          </p:cNvPr>
          <p:cNvSpPr>
            <a:spLocks noGrp="1"/>
          </p:cNvSpPr>
          <p:nvPr>
            <p:ph sz="half" idx="15" hasCustomPrompt="1"/>
          </p:nvPr>
        </p:nvSpPr>
        <p:spPr>
          <a:xfrm>
            <a:off x="9077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rotWithShape="1">
          <a:blip r:embed="rId2"/>
          <a:srcRect r="61205" b="-4710"/>
          <a:stretch/>
        </p:blipFill>
        <p:spPr>
          <a:xfrm>
            <a:off x="314325" y="6276098"/>
            <a:ext cx="348283" cy="358569"/>
          </a:xfrm>
          <a:prstGeom prst="rect">
            <a:avLst/>
          </a:prstGeom>
        </p:spPr>
      </p:pic>
    </p:spTree>
    <p:extLst>
      <p:ext uri="{BB962C8B-B14F-4D97-AF65-F5344CB8AC3E}">
        <p14:creationId xmlns:p14="http://schemas.microsoft.com/office/powerpoint/2010/main" val="257119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93A847-D166-824F-BF25-C81C07C7958A}" type="datetime3">
              <a:rPr lang="en-US" smtClean="0"/>
              <a:t>25 July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p:spPr>
        <p:txBody>
          <a:bodyPr/>
          <a:lstStyle/>
          <a:p>
            <a:r>
              <a:rPr lang="en-US"/>
              <a:t>Click icon to add picture</a:t>
            </a:r>
          </a:p>
        </p:txBody>
      </p:sp>
      <p:pic>
        <p:nvPicPr>
          <p:cNvPr id="11" name="Picture 10"/>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2674957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AB87EE-AB7B-094A-B9F5-CDE098C24703}" type="datetime3">
              <a:rPr lang="en-US" smtClean="0"/>
              <a:t>25 July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306388" y="303213"/>
            <a:ext cx="5721350" cy="5732462"/>
          </a:xfrm>
        </p:spPr>
        <p:txBody>
          <a:bodyPr/>
          <a:lstStyle/>
          <a:p>
            <a:r>
              <a:rPr lang="en-US"/>
              <a:t>Click icon to add picture</a:t>
            </a:r>
          </a:p>
        </p:txBody>
      </p:sp>
      <p:pic>
        <p:nvPicPr>
          <p:cNvPr id="11" name="Picture 10"/>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4209293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3DDE7ADE-6F10-1142-AEA7-FE5F1740BF72}" type="datetime3">
              <a:rPr lang="en-US" smtClean="0"/>
              <a:t>25 July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519905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6741FEBB-6A99-D647-AC16-C20746B1070E}" type="datetime3">
              <a:rPr lang="en-US" smtClean="0"/>
              <a:t>25 July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6151563"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17441557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041555-4E7B-2F45-99CC-7D97BF5184A8}" type="datetime3">
              <a:rPr lang="en-US" smtClean="0"/>
              <a:t>25 July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pic>
        <p:nvPicPr>
          <p:cNvPr id="8" name="Picture 7"/>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1700126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0F37E5-098D-4B4E-8F50-5BBDD09142CF}"/>
              </a:ext>
            </a:extLst>
          </p:cNvPr>
          <p:cNvSpPr>
            <a:spLocks noGrp="1"/>
          </p:cNvSpPr>
          <p:nvPr>
            <p:ph type="body" sz="quarter" idx="14" hasCustomPrompt="1"/>
          </p:nvPr>
        </p:nvSpPr>
        <p:spPr>
          <a:xfrm>
            <a:off x="8947150" y="0"/>
            <a:ext cx="3240088" cy="6858000"/>
          </a:xfrm>
          <a:solidFill>
            <a:schemeClr val="accent1"/>
          </a:solidFill>
        </p:spPr>
        <p:txBody>
          <a:bodyPr lIns="457200" tIns="1188720" rIns="274320"/>
          <a:lstStyle>
            <a:lvl1pPr>
              <a:spcAft>
                <a:spcPts val="600"/>
              </a:spcAft>
              <a:defRPr sz="6000" b="1">
                <a:solidFill>
                  <a:schemeClr val="bg1"/>
                </a:solidFill>
              </a:defRPr>
            </a:lvl1pPr>
            <a:lvl2pPr marL="0" indent="0">
              <a:buFontTx/>
              <a:buNone/>
              <a:tabLst/>
              <a:defRPr sz="1600">
                <a:solidFill>
                  <a:schemeClr val="bg1"/>
                </a:solidFill>
              </a:defRPr>
            </a:lvl2pPr>
            <a:lvl3pPr marL="228600" indent="-228600">
              <a:tabLst/>
              <a:defRPr sz="1600">
                <a:solidFill>
                  <a:schemeClr val="bg1"/>
                </a:solidFill>
              </a:defRPr>
            </a:lvl3pPr>
            <a:lvl4pPr marL="228600" indent="-228600">
              <a:tabLst/>
              <a:defRPr sz="1600">
                <a:solidFill>
                  <a:schemeClr val="bg1"/>
                </a:solidFill>
              </a:defRPr>
            </a:lvl4pPr>
            <a:lvl5pPr marL="0" indent="0">
              <a:buFontTx/>
              <a:buNone/>
              <a:tabLst/>
              <a:defRPr sz="1200" cap="all" baseline="0">
                <a:solidFill>
                  <a:schemeClr val="bg1"/>
                </a:solidFill>
              </a:defRPr>
            </a:lvl5pPr>
          </a:lstStyle>
          <a:p>
            <a:pPr lvl="0"/>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14325" y="302839"/>
            <a:ext cx="7783513"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0E2BEFA7-94B0-F14D-8D0E-FEFBB368FAB7}" type="datetime3">
              <a:rPr lang="en-US" smtClean="0"/>
              <a:t>25 July 2024</a:t>
            </a:fld>
            <a:endParaRPr lang="en-US" dirty="0"/>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7783513"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3282323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6853-D81D-52C1-4B99-F5C4970A61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ECFDF6-0A0A-FBE0-4874-AA1D6BDA1F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2642520-1668-C114-1766-F7F55C9F5F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68E3093E-776E-FA43-6057-E78274756DBB}"/>
              </a:ext>
            </a:extLst>
          </p:cNvPr>
          <p:cNvSpPr>
            <a:spLocks noGrp="1"/>
          </p:cNvSpPr>
          <p:nvPr>
            <p:ph type="ftr" sz="quarter" idx="11"/>
          </p:nvPr>
        </p:nvSpPr>
        <p:spPr/>
        <p:txBody>
          <a:bodyPr/>
          <a:lstStyle/>
          <a:p>
            <a:r>
              <a:rPr lang="en-GB" dirty="0"/>
              <a:t>PROJECT MANAGEMENT ON THE WAKE OF ESG</a:t>
            </a:r>
          </a:p>
        </p:txBody>
      </p:sp>
      <p:sp>
        <p:nvSpPr>
          <p:cNvPr id="7" name="Slide Number Placeholder 6">
            <a:extLst>
              <a:ext uri="{FF2B5EF4-FFF2-40B4-BE49-F238E27FC236}">
                <a16:creationId xmlns:a16="http://schemas.microsoft.com/office/drawing/2014/main" id="{D50038B2-32E2-8E04-A24F-E5A7670EB49B}"/>
              </a:ext>
            </a:extLst>
          </p:cNvPr>
          <p:cNvSpPr>
            <a:spLocks noGrp="1"/>
          </p:cNvSpPr>
          <p:nvPr>
            <p:ph type="sldNum" sz="quarter" idx="12"/>
          </p:nvPr>
        </p:nvSpPr>
        <p:spPr/>
        <p:txBody>
          <a:bodyPr/>
          <a:lstStyle/>
          <a:p>
            <a:fld id="{F0464243-33AD-4747-ABF2-5FD22B2C517B}" type="slidenum">
              <a:rPr lang="en-GB" smtClean="0"/>
              <a:t>‹#›</a:t>
            </a:fld>
            <a:endParaRPr lang="en-GB"/>
          </a:p>
        </p:txBody>
      </p:sp>
    </p:spTree>
    <p:extLst>
      <p:ext uri="{BB962C8B-B14F-4D97-AF65-F5344CB8AC3E}">
        <p14:creationId xmlns:p14="http://schemas.microsoft.com/office/powerpoint/2010/main" val="2791160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srcRect r="61205" b="-4710"/>
          <a:stretch/>
        </p:blipFill>
        <p:spPr>
          <a:xfrm>
            <a:off x="314325" y="6201058"/>
            <a:ext cx="348283" cy="35856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C250D1-D419-0749-9CE8-FF2378899362}" type="datetime3">
              <a:rPr lang="en-US" smtClean="0"/>
              <a:t>25 July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7666038" cy="4313237"/>
          </a:xfrm>
          <a:solidFill>
            <a:schemeClr val="bg1">
              <a:lumMod val="95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id="{A8EC86BF-9327-3A4F-90FA-1E4B778717E9}"/>
              </a:ext>
            </a:extLst>
          </p:cNvPr>
          <p:cNvSpPr>
            <a:spLocks noGrp="1"/>
          </p:cNvSpPr>
          <p:nvPr>
            <p:ph type="pic" sz="quarter" idx="14"/>
          </p:nvPr>
        </p:nvSpPr>
        <p:spPr>
          <a:xfrm>
            <a:off x="8097838" y="1287463"/>
            <a:ext cx="3775075" cy="2052637"/>
          </a:xfrm>
          <a:solidFill>
            <a:schemeClr val="bg1">
              <a:lumMod val="9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43C9E418-C89A-204C-9103-99356F5EFDDE}"/>
              </a:ext>
            </a:extLst>
          </p:cNvPr>
          <p:cNvSpPr>
            <a:spLocks noGrp="1"/>
          </p:cNvSpPr>
          <p:nvPr>
            <p:ph type="pic" sz="quarter" idx="15"/>
          </p:nvPr>
        </p:nvSpPr>
        <p:spPr>
          <a:xfrm>
            <a:off x="8097838" y="3509963"/>
            <a:ext cx="3775075" cy="20526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1529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r="61205" b="-4710"/>
          <a:stretch/>
        </p:blipFill>
        <p:spPr>
          <a:xfrm>
            <a:off x="314325" y="6201058"/>
            <a:ext cx="348283" cy="35856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A54417-37E1-084F-875D-6EF728360C51}" type="datetime3">
              <a:rPr lang="en-US" smtClean="0"/>
              <a:t>25 July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5713413"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6143625" y="1287463"/>
            <a:ext cx="5713413" cy="4313237"/>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22946995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srcRect r="61205" b="-4710"/>
          <a:stretch/>
        </p:blipFill>
        <p:spPr>
          <a:xfrm>
            <a:off x="314325" y="6201058"/>
            <a:ext cx="348283" cy="35856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1ABCD5-E8D7-3442-80F4-C6371EB1D97F}" type="datetime3">
              <a:rPr lang="en-US" smtClean="0"/>
              <a:t>25 July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6" y="1287463"/>
            <a:ext cx="3760788"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4213226" y="1287463"/>
            <a:ext cx="3760788" cy="4313237"/>
          </a:xfrm>
          <a:solidFill>
            <a:schemeClr val="bg1">
              <a:lumMod val="95000"/>
            </a:schemeClr>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5F8CEA54-6802-3A40-B183-F9B003BC3F25}"/>
              </a:ext>
            </a:extLst>
          </p:cNvPr>
          <p:cNvSpPr>
            <a:spLocks noGrp="1"/>
          </p:cNvSpPr>
          <p:nvPr>
            <p:ph type="pic" sz="quarter" idx="18"/>
          </p:nvPr>
        </p:nvSpPr>
        <p:spPr>
          <a:xfrm>
            <a:off x="8124826" y="1287463"/>
            <a:ext cx="3760788" cy="4313237"/>
          </a:xfrm>
          <a:solidFill>
            <a:schemeClr val="bg1">
              <a:lumMod val="95000"/>
            </a:schemeClr>
          </a:solidFill>
        </p:spPr>
        <p:txBody>
          <a:bodyPr/>
          <a:lstStyle/>
          <a:p>
            <a:r>
              <a:rPr lang="en-US"/>
              <a:t>Click icon to add picture</a:t>
            </a:r>
          </a:p>
        </p:txBody>
      </p:sp>
      <p:sp>
        <p:nvSpPr>
          <p:cNvPr id="12" name="Text Placeholder 13">
            <a:extLst>
              <a:ext uri="{FF2B5EF4-FFF2-40B4-BE49-F238E27FC236}">
                <a16:creationId xmlns:a16="http://schemas.microsoft.com/office/drawing/2014/main" id="{6B427520-87EA-644B-AF80-E5FE47514AC6}"/>
              </a:ext>
            </a:extLst>
          </p:cNvPr>
          <p:cNvSpPr>
            <a:spLocks noGrp="1"/>
          </p:cNvSpPr>
          <p:nvPr>
            <p:ph type="body" sz="quarter" idx="19"/>
          </p:nvPr>
        </p:nvSpPr>
        <p:spPr>
          <a:xfrm>
            <a:off x="42259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a:extLst>
              <a:ext uri="{FF2B5EF4-FFF2-40B4-BE49-F238E27FC236}">
                <a16:creationId xmlns:a16="http://schemas.microsoft.com/office/drawing/2014/main" id="{9BF1C567-1ED2-384F-A94D-5752BA2E6554}"/>
              </a:ext>
            </a:extLst>
          </p:cNvPr>
          <p:cNvSpPr>
            <a:spLocks noGrp="1"/>
          </p:cNvSpPr>
          <p:nvPr>
            <p:ph type="body" sz="quarter" idx="20"/>
          </p:nvPr>
        </p:nvSpPr>
        <p:spPr>
          <a:xfrm>
            <a:off x="80994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58507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BCDEE0A6-592B-1D4B-BE47-CBE2064D89FC}" type="datetime3">
              <a:rPr lang="en-US" smtClean="0"/>
              <a:t>25 July 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600" indent="-228600">
              <a:tabLst/>
              <a:defRPr sz="1600"/>
            </a:lvl2pPr>
            <a:lvl3pPr marL="457200" indent="-228600">
              <a:tabLst/>
              <a:defRPr sz="1600"/>
            </a:lvl3pPr>
            <a:lvl4pPr marL="736600" indent="-228600">
              <a:tabLst/>
              <a:defRPr sz="1600"/>
            </a:lvl4pPr>
            <a:lvl5pPr marL="965200" indent="-22860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1038025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3ACD63-CEFE-0742-A49C-23CB2A8A6E13}" type="datetime3">
              <a:rPr lang="en-US" smtClean="0"/>
              <a:t>25 July 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299"/>
            <a:ext cx="3760788" cy="4397375"/>
          </a:xfrm>
        </p:spPr>
        <p:txBody>
          <a:bodyPr>
            <a:noAutofit/>
          </a:bodyPr>
          <a:lstStyle>
            <a:lvl1pPr>
              <a:defRPr sz="1600">
                <a:solidFill>
                  <a:schemeClr val="bg1"/>
                </a:solidFill>
              </a:defRPr>
            </a:lvl1pPr>
            <a:lvl2pPr marL="228600" indent="-228600">
              <a:tabLst/>
              <a:defRPr sz="1600">
                <a:solidFill>
                  <a:schemeClr val="bg1"/>
                </a:solidFill>
              </a:defRPr>
            </a:lvl2pPr>
            <a:lvl3pPr marL="457200" indent="-228600">
              <a:tabLst/>
              <a:defRPr sz="1600">
                <a:solidFill>
                  <a:schemeClr val="bg1"/>
                </a:solidFill>
              </a:defRPr>
            </a:lvl3pPr>
            <a:lvl4pPr marL="736600" indent="-228600">
              <a:tabLst/>
              <a:defRPr sz="1600">
                <a:solidFill>
                  <a:schemeClr val="bg1"/>
                </a:solidFill>
              </a:defRPr>
            </a:lvl4pPr>
            <a:lvl5pPr marL="965200" indent="-228600">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9220946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B2E09-5AA7-F94D-929B-98BBF584D59A}" type="datetime3">
              <a:rPr lang="en-US" smtClean="0"/>
              <a:t>25 July 2024</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pic>
        <p:nvPicPr>
          <p:cNvPr id="7" name="Picture 6"/>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3570283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WORLD MAP">
    <p:bg>
      <p:bgPr>
        <a:solidFill>
          <a:srgbClr val="2B008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014B2E09-5AA7-F94D-929B-98BBF584D59A}" type="datetime3">
              <a:rPr lang="en-US" smtClean="0"/>
              <a:pPr/>
              <a:t>25 July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7" name="Picture 6">
            <a:extLst>
              <a:ext uri="{FF2B5EF4-FFF2-40B4-BE49-F238E27FC236}">
                <a16:creationId xmlns:a16="http://schemas.microsoft.com/office/drawing/2014/main" id="{FC1A1175-CF73-5649-9406-0D82488373D9}"/>
              </a:ext>
            </a:extLst>
          </p:cNvPr>
          <p:cNvPicPr>
            <a:picLocks noChangeAspect="1"/>
          </p:cNvPicPr>
          <p:nvPr userDrawn="1"/>
        </p:nvPicPr>
        <p:blipFill>
          <a:blip r:embed="rId2"/>
          <a:stretch>
            <a:fillRect/>
          </a:stretch>
        </p:blipFill>
        <p:spPr>
          <a:xfrm>
            <a:off x="405118" y="718540"/>
            <a:ext cx="11412636" cy="5656263"/>
          </a:xfrm>
          <a:prstGeom prst="rect">
            <a:avLst/>
          </a:prstGeom>
        </p:spPr>
      </p:pic>
      <p:pic>
        <p:nvPicPr>
          <p:cNvPr id="9" name="Picture 8"/>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15435810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PAGE TANGERINE COMMUNITY">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fld id="{34F07272-15A4-0748-999E-8D6BECC86814}" type="datetime3">
              <a:rPr lang="en-US" smtClean="0"/>
              <a:t>25 July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D605E7F8-BFFF-4854-B6E6-FCA044807127}"/>
              </a:ext>
            </a:extLst>
          </p:cNvPr>
          <p:cNvGrpSpPr>
            <a:grpSpLocks noChangeAspect="1"/>
          </p:cNvGrpSpPr>
          <p:nvPr userDrawn="1"/>
        </p:nvGrpSpPr>
        <p:grpSpPr bwMode="auto">
          <a:xfrm>
            <a:off x="6198876" y="341313"/>
            <a:ext cx="5760071" cy="5758791"/>
            <a:chOff x="3875" y="-667"/>
            <a:chExt cx="4498" cy="4497"/>
          </a:xfrm>
        </p:grpSpPr>
        <p:sp>
          <p:nvSpPr>
            <p:cNvPr id="6" name="AutoShape 3">
              <a:extLst>
                <a:ext uri="{FF2B5EF4-FFF2-40B4-BE49-F238E27FC236}">
                  <a16:creationId xmlns:a16="http://schemas.microsoft.com/office/drawing/2014/main" id="{7F860D94-8B20-4CF4-8DD3-5C20EA725803}"/>
                </a:ext>
              </a:extLst>
            </p:cNvPr>
            <p:cNvSpPr>
              <a:spLocks noChangeAspect="1" noChangeArrowheads="1" noTextEdit="1"/>
            </p:cNvSpPr>
            <p:nvPr userDrawn="1"/>
          </p:nvSpPr>
          <p:spPr bwMode="auto">
            <a:xfrm>
              <a:off x="3875" y="-667"/>
              <a:ext cx="4498" cy="44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BC8947C4-F833-4E96-9D50-5B72CDF670E4}"/>
                </a:ext>
              </a:extLst>
            </p:cNvPr>
            <p:cNvSpPr>
              <a:spLocks/>
            </p:cNvSpPr>
            <p:nvPr userDrawn="1"/>
          </p:nvSpPr>
          <p:spPr bwMode="auto">
            <a:xfrm>
              <a:off x="3875" y="-667"/>
              <a:ext cx="1503" cy="1503"/>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B9B0B8E4-E660-4E00-8AD0-A624BD4D23A7}"/>
                </a:ext>
              </a:extLst>
            </p:cNvPr>
            <p:cNvSpPr>
              <a:spLocks/>
            </p:cNvSpPr>
            <p:nvPr userDrawn="1"/>
          </p:nvSpPr>
          <p:spPr bwMode="auto">
            <a:xfrm>
              <a:off x="5378"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9EA2C4C6-405C-4E47-B94A-3114ABF74D50}"/>
                </a:ext>
              </a:extLst>
            </p:cNvPr>
            <p:cNvSpPr>
              <a:spLocks/>
            </p:cNvSpPr>
            <p:nvPr userDrawn="1"/>
          </p:nvSpPr>
          <p:spPr bwMode="auto">
            <a:xfrm>
              <a:off x="6883"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1EA6BEFF-BF53-434E-8A49-CD6304A283C6}"/>
                </a:ext>
              </a:extLst>
            </p:cNvPr>
            <p:cNvSpPr>
              <a:spLocks/>
            </p:cNvSpPr>
            <p:nvPr userDrawn="1"/>
          </p:nvSpPr>
          <p:spPr bwMode="auto">
            <a:xfrm>
              <a:off x="3875" y="836"/>
              <a:ext cx="1503" cy="1505"/>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9E044A9D-29C1-4EA1-82ED-9BE0B8A679CE}"/>
                </a:ext>
              </a:extLst>
            </p:cNvPr>
            <p:cNvSpPr>
              <a:spLocks/>
            </p:cNvSpPr>
            <p:nvPr userDrawn="1"/>
          </p:nvSpPr>
          <p:spPr bwMode="auto">
            <a:xfrm>
              <a:off x="5378"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F7967AD3-9699-483F-963E-7DDADA633AAA}"/>
                </a:ext>
              </a:extLst>
            </p:cNvPr>
            <p:cNvSpPr>
              <a:spLocks/>
            </p:cNvSpPr>
            <p:nvPr userDrawn="1"/>
          </p:nvSpPr>
          <p:spPr bwMode="auto">
            <a:xfrm>
              <a:off x="6883"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96C94242-5213-438F-B495-E50304E1D1AC}"/>
                </a:ext>
              </a:extLst>
            </p:cNvPr>
            <p:cNvSpPr>
              <a:spLocks/>
            </p:cNvSpPr>
            <p:nvPr userDrawn="1"/>
          </p:nvSpPr>
          <p:spPr bwMode="auto">
            <a:xfrm>
              <a:off x="3875" y="2341"/>
              <a:ext cx="1503" cy="1504"/>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E821AEC0-B07B-4385-B8C0-63F0DF350B9E}"/>
                </a:ext>
              </a:extLst>
            </p:cNvPr>
            <p:cNvSpPr>
              <a:spLocks/>
            </p:cNvSpPr>
            <p:nvPr userDrawn="1"/>
          </p:nvSpPr>
          <p:spPr bwMode="auto">
            <a:xfrm>
              <a:off x="5378"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F6C47BB6-8E1A-4713-87AE-0BEDA089932D}"/>
                </a:ext>
              </a:extLst>
            </p:cNvPr>
            <p:cNvSpPr>
              <a:spLocks/>
            </p:cNvSpPr>
            <p:nvPr userDrawn="1"/>
          </p:nvSpPr>
          <p:spPr bwMode="auto">
            <a:xfrm>
              <a:off x="6883"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9" name="Picture 18"/>
          <p:cNvPicPr>
            <a:picLocks noChangeAspect="1"/>
          </p:cNvPicPr>
          <p:nvPr userDrawn="1"/>
        </p:nvPicPr>
        <p:blipFill rotWithShape="1">
          <a:blip r:embed="rId2"/>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14698696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D6F8964B-446E-124E-9C40-795014D96DC3}" type="datetime3">
              <a:rPr lang="en-US" smtClean="0"/>
              <a:t>25 July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tx1"/>
                </a:solidFill>
              </a:defRPr>
            </a:lvl1pPr>
            <a:lvl2pPr marL="242888" indent="0">
              <a:spcBef>
                <a:spcPts val="600"/>
              </a:spcBef>
              <a:buFontTx/>
              <a:buNone/>
              <a:tabLst/>
              <a:defRPr sz="1400" b="1" cap="all" baseline="0">
                <a:solidFill>
                  <a:schemeClr val="tx1"/>
                </a:solidFill>
              </a:defRPr>
            </a:lvl2pPr>
            <a:lvl3pPr marL="242888" indent="0">
              <a:buFontTx/>
              <a:buNone/>
              <a:tabLst/>
              <a:defRPr sz="1400" cap="all" baseline="0">
                <a:solidFill>
                  <a:schemeClr val="tx1"/>
                </a:solidFill>
              </a:defRPr>
            </a:lvl3pPr>
            <a:lvl4pPr marL="17463" indent="0">
              <a:buFontTx/>
              <a:buNone/>
              <a:tabLst/>
              <a:defRPr sz="3200">
                <a:solidFill>
                  <a:schemeClr val="tx1"/>
                </a:solidFill>
              </a:defRPr>
            </a:lvl4pPr>
            <a:lvl5pPr marL="17463" indent="0">
              <a:buFontTx/>
              <a:buNone/>
              <a:tabLst/>
              <a:defRPr sz="3200">
                <a:solidFill>
                  <a:schemeClr val="tx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4060756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endParaRPr lang="en-US" dirty="0"/>
          </a:p>
        </p:txBody>
      </p:sp>
      <p:sp>
        <p:nvSpPr>
          <p:cNvPr id="2" name="Date Placeholder 1"/>
          <p:cNvSpPr>
            <a:spLocks noGrp="1"/>
          </p:cNvSpPr>
          <p:nvPr>
            <p:ph type="dt" sz="half" idx="10"/>
          </p:nvPr>
        </p:nvSpPr>
        <p:spPr/>
        <p:txBody>
          <a:bodyPr/>
          <a:lstStyle>
            <a:lvl1pPr>
              <a:defRPr>
                <a:solidFill>
                  <a:schemeClr val="bg1"/>
                </a:solidFill>
              </a:defRPr>
            </a:lvl1pPr>
          </a:lstStyle>
          <a:p>
            <a:fld id="{568043CF-4FB5-F147-9BE4-BDE679ABC9CD}" type="datetime3">
              <a:rPr lang="en-US" smtClean="0"/>
              <a:t>25 July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63522E1C-1301-0448-B26E-22AB81CB0152}"/>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userDrawn="1"/>
        </p:nvPicPr>
        <p:blipFill>
          <a:blip r:embed="rId6">
            <a:lum bright="100000"/>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userDrawn="1"/>
        </p:nvPicPr>
        <p:blipFill>
          <a:blip r:embed="rId7">
            <a:lum bright="100000"/>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userDrawn="1"/>
        </p:nvPicPr>
        <p:blipFill>
          <a:blip r:embed="rId9"/>
          <a:stretch>
            <a:fillRect/>
          </a:stretch>
        </p:blipFill>
        <p:spPr>
          <a:xfrm>
            <a:off x="10044113" y="2262188"/>
            <a:ext cx="847725" cy="847725"/>
          </a:xfrm>
          <a:prstGeom prst="rect">
            <a:avLst/>
          </a:prstGeom>
        </p:spPr>
      </p:pic>
      <p:pic>
        <p:nvPicPr>
          <p:cNvPr id="17" name="Picture 16"/>
          <p:cNvPicPr>
            <a:picLocks noChangeAspect="1"/>
          </p:cNvPicPr>
          <p:nvPr userDrawn="1"/>
        </p:nvPicPr>
        <p:blipFill rotWithShape="1">
          <a:blip r:embed="rId10"/>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3369948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17E6A-8420-E668-4E78-88B02B42C36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37E7F3-2703-E5AF-54B8-E952E4206D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5840CD-898D-DF93-E282-F175D6CD09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A96B391-6ACE-B351-083C-30FDB3CF58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263E40-5704-C29E-DA47-642946F247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A5F5C4A-8591-2B10-FD28-12F71602FE58}"/>
              </a:ext>
            </a:extLst>
          </p:cNvPr>
          <p:cNvSpPr>
            <a:spLocks noGrp="1"/>
          </p:cNvSpPr>
          <p:nvPr>
            <p:ph type="ftr" sz="quarter" idx="11"/>
          </p:nvPr>
        </p:nvSpPr>
        <p:spPr/>
        <p:txBody>
          <a:bodyPr/>
          <a:lstStyle/>
          <a:p>
            <a:r>
              <a:rPr lang="en-GB" dirty="0"/>
              <a:t>PROJECT MANAGEMENT IN THE WAKE OF ESG</a:t>
            </a:r>
          </a:p>
        </p:txBody>
      </p:sp>
      <p:sp>
        <p:nvSpPr>
          <p:cNvPr id="9" name="Slide Number Placeholder 8">
            <a:extLst>
              <a:ext uri="{FF2B5EF4-FFF2-40B4-BE49-F238E27FC236}">
                <a16:creationId xmlns:a16="http://schemas.microsoft.com/office/drawing/2014/main" id="{13085650-0588-D65E-B28B-1163E8D5D8E4}"/>
              </a:ext>
            </a:extLst>
          </p:cNvPr>
          <p:cNvSpPr>
            <a:spLocks noGrp="1"/>
          </p:cNvSpPr>
          <p:nvPr>
            <p:ph type="sldNum" sz="quarter" idx="12"/>
          </p:nvPr>
        </p:nvSpPr>
        <p:spPr/>
        <p:txBody>
          <a:bodyPr/>
          <a:lstStyle/>
          <a:p>
            <a:fld id="{F0464243-33AD-4747-ABF2-5FD22B2C517B}" type="slidenum">
              <a:rPr lang="en-GB" smtClean="0"/>
              <a:t>‹#›</a:t>
            </a:fld>
            <a:endParaRPr lang="en-GB"/>
          </a:p>
        </p:txBody>
      </p:sp>
    </p:spTree>
    <p:extLst>
      <p:ext uri="{BB962C8B-B14F-4D97-AF65-F5344CB8AC3E}">
        <p14:creationId xmlns:p14="http://schemas.microsoft.com/office/powerpoint/2010/main" val="430065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dirty="0"/>
              <a:t>Thank you</a:t>
            </a:r>
          </a:p>
        </p:txBody>
      </p:sp>
      <p:sp>
        <p:nvSpPr>
          <p:cNvPr id="7" name="Rectangle 6">
            <a:extLst>
              <a:ext uri="{FF2B5EF4-FFF2-40B4-BE49-F238E27FC236}">
                <a16:creationId xmlns:a16="http://schemas.microsoft.com/office/drawing/2014/main"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C7D827-D31E-AE44-AD3E-AE621346A34C}"/>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3"/>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4"/>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9"/>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10"/>
          <a:stretch>
            <a:fillRect/>
          </a:stretch>
        </p:blipFill>
        <p:spPr>
          <a:xfrm>
            <a:off x="5157165" y="3232152"/>
            <a:ext cx="849311" cy="849311"/>
          </a:xfrm>
          <a:prstGeom prst="rect">
            <a:avLst/>
          </a:prstGeom>
        </p:spPr>
      </p:pic>
      <p:sp>
        <p:nvSpPr>
          <p:cNvPr id="24" name="Rectangle 23">
            <a:extLst>
              <a:ext uri="{FF2B5EF4-FFF2-40B4-BE49-F238E27FC236}">
                <a16:creationId xmlns:a16="http://schemas.microsoft.com/office/drawing/2014/main"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BE85A7E4-2FFE-0946-A6A4-F5850AC16E7A}"/>
              </a:ext>
            </a:extLst>
          </p:cNvPr>
          <p:cNvPicPr>
            <a:picLocks noChangeAspect="1"/>
          </p:cNvPicPr>
          <p:nvPr userDrawn="1"/>
        </p:nvPicPr>
        <p:blipFill>
          <a:blip r:embed="rId6"/>
          <a:stretch>
            <a:fillRect/>
          </a:stretch>
        </p:blipFill>
        <p:spPr>
          <a:xfrm>
            <a:off x="7120516" y="5175477"/>
            <a:ext cx="854075" cy="854075"/>
          </a:xfrm>
          <a:prstGeom prst="rect">
            <a:avLst/>
          </a:prstGeom>
        </p:spPr>
      </p:pic>
      <p:sp>
        <p:nvSpPr>
          <p:cNvPr id="4" name="Text Placeholder 3">
            <a:extLst>
              <a:ext uri="{FF2B5EF4-FFF2-40B4-BE49-F238E27FC236}">
                <a16:creationId xmlns:a16="http://schemas.microsoft.com/office/drawing/2014/main" id="{35A90BBA-61FE-FC47-9A99-54BEB00FC5BB}"/>
              </a:ext>
            </a:extLst>
          </p:cNvPr>
          <p:cNvSpPr>
            <a:spLocks noGrp="1"/>
          </p:cNvSpPr>
          <p:nvPr>
            <p:ph type="body" sz="quarter" idx="10"/>
          </p:nvPr>
        </p:nvSpPr>
        <p:spPr>
          <a:xfrm>
            <a:off x="314325" y="5081588"/>
            <a:ext cx="4740275" cy="1012825"/>
          </a:xfrm>
        </p:spPr>
        <p:txBody>
          <a:bodyPr/>
          <a:lstStyle>
            <a:lvl1pPr>
              <a:spcBef>
                <a:spcPts val="0"/>
              </a:spcBef>
              <a:defRPr sz="1400" cap="all" baseline="0">
                <a:solidFill>
                  <a:schemeClr val="bg1"/>
                </a:solidFill>
              </a:defRPr>
            </a:lvl1pPr>
            <a:lvl2pPr marL="12700" indent="0">
              <a:buFontTx/>
              <a:buNone/>
              <a:tabLst/>
              <a:defRPr sz="1400">
                <a:solidFill>
                  <a:schemeClr val="bg1"/>
                </a:solidFill>
              </a:defRPr>
            </a:lvl2pPr>
            <a:lvl3pPr marL="12700" indent="0">
              <a:buFontTx/>
              <a:buNone/>
              <a:tabLst/>
              <a:defRPr sz="1400">
                <a:solidFill>
                  <a:schemeClr val="bg1"/>
                </a:solidFill>
              </a:defRPr>
            </a:lvl3pPr>
            <a:lvl4pPr marL="12700" indent="0">
              <a:buFontTx/>
              <a:buNone/>
              <a:tabLst/>
              <a:defRPr sz="1400">
                <a:solidFill>
                  <a:schemeClr val="bg1"/>
                </a:solidFill>
              </a:defRPr>
            </a:lvl4pPr>
            <a:lvl5pPr marL="12700" indent="0">
              <a:buFontTx/>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14325" y="304802"/>
            <a:ext cx="3115062" cy="1179578"/>
          </a:xfrm>
          <a:prstGeom prst="rect">
            <a:avLst/>
          </a:prstGeom>
        </p:spPr>
      </p:pic>
    </p:spTree>
    <p:extLst>
      <p:ext uri="{BB962C8B-B14F-4D97-AF65-F5344CB8AC3E}">
        <p14:creationId xmlns:p14="http://schemas.microsoft.com/office/powerpoint/2010/main" val="10223674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MI RGB PALET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32DF4E-9F15-7448-8B6E-B9F8DAB7F757}" type="datetime3">
              <a:rPr lang="en-US" smtClean="0"/>
              <a:t>25 July 2024</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sp>
        <p:nvSpPr>
          <p:cNvPr id="5" name="Rectangle 4">
            <a:extLst>
              <a:ext uri="{FF2B5EF4-FFF2-40B4-BE49-F238E27FC236}">
                <a16:creationId xmlns:a16="http://schemas.microsoft.com/office/drawing/2014/main" id="{BCA7FC9E-D21E-0842-B9A4-C1381DD0D750}"/>
              </a:ext>
            </a:extLst>
          </p:cNvPr>
          <p:cNvSpPr/>
          <p:nvPr userDrawn="1"/>
        </p:nvSpPr>
        <p:spPr>
          <a:xfrm>
            <a:off x="8089897" y="1287463"/>
            <a:ext cx="2801941"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VIOLET</a:t>
            </a:r>
          </a:p>
          <a:p>
            <a:pPr algn="l"/>
            <a:r>
              <a:rPr lang="en-US" sz="1800" b="1" dirty="0"/>
              <a:t>79</a:t>
            </a:r>
            <a:r>
              <a:rPr lang="en-US" sz="1800" dirty="0"/>
              <a:t>  /  </a:t>
            </a:r>
            <a:r>
              <a:rPr lang="en-US" sz="1800" b="1" dirty="0"/>
              <a:t>23</a:t>
            </a:r>
            <a:r>
              <a:rPr lang="en-US" sz="1800" dirty="0"/>
              <a:t>  /  </a:t>
            </a:r>
            <a:r>
              <a:rPr lang="en-US" sz="1800" b="1" dirty="0"/>
              <a:t>168</a:t>
            </a:r>
          </a:p>
        </p:txBody>
      </p:sp>
      <p:sp>
        <p:nvSpPr>
          <p:cNvPr id="6" name="Rectangle 5">
            <a:extLst>
              <a:ext uri="{FF2B5EF4-FFF2-40B4-BE49-F238E27FC236}">
                <a16:creationId xmlns:a16="http://schemas.microsoft.com/office/drawing/2014/main" id="{49A261B9-ADC3-7D43-A0C2-8F1E9644156B}"/>
              </a:ext>
            </a:extLst>
          </p:cNvPr>
          <p:cNvSpPr/>
          <p:nvPr userDrawn="1"/>
        </p:nvSpPr>
        <p:spPr>
          <a:xfrm>
            <a:off x="8089897" y="2252663"/>
            <a:ext cx="2809876" cy="863600"/>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VIOLET</a:t>
            </a:r>
          </a:p>
          <a:p>
            <a:pPr algn="l"/>
            <a:r>
              <a:rPr lang="en-US" sz="1800" b="1" dirty="0"/>
              <a:t>43</a:t>
            </a:r>
            <a:r>
              <a:rPr lang="en-US" sz="1800" dirty="0"/>
              <a:t>  /  </a:t>
            </a:r>
            <a:r>
              <a:rPr lang="en-US" sz="1800" b="1" dirty="0"/>
              <a:t>0</a:t>
            </a:r>
            <a:r>
              <a:rPr lang="en-US" sz="1800" dirty="0"/>
              <a:t>  /  </a:t>
            </a:r>
            <a:r>
              <a:rPr lang="en-US" sz="1800" b="1" dirty="0"/>
              <a:t>140</a:t>
            </a:r>
          </a:p>
        </p:txBody>
      </p:sp>
      <p:sp>
        <p:nvSpPr>
          <p:cNvPr id="7" name="Rectangle 6">
            <a:extLst>
              <a:ext uri="{FF2B5EF4-FFF2-40B4-BE49-F238E27FC236}">
                <a16:creationId xmlns:a16="http://schemas.microsoft.com/office/drawing/2014/main" id="{C05E0A6B-1DE3-8942-9126-297061B387D2}"/>
              </a:ext>
            </a:extLst>
          </p:cNvPr>
          <p:cNvSpPr/>
          <p:nvPr userDrawn="1"/>
        </p:nvSpPr>
        <p:spPr>
          <a:xfrm>
            <a:off x="8097838" y="3233738"/>
            <a:ext cx="2809876" cy="846137"/>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VIOLET</a:t>
            </a:r>
          </a:p>
          <a:p>
            <a:pPr algn="l"/>
            <a:r>
              <a:rPr lang="en-US" sz="1800" b="1" dirty="0"/>
              <a:t>138</a:t>
            </a:r>
            <a:r>
              <a:rPr lang="en-US" sz="1800" dirty="0"/>
              <a:t>  /  </a:t>
            </a:r>
            <a:r>
              <a:rPr lang="en-US" sz="1800" b="1" dirty="0"/>
              <a:t>102</a:t>
            </a:r>
            <a:r>
              <a:rPr lang="en-US" sz="1800" dirty="0"/>
              <a:t>  /  </a:t>
            </a:r>
            <a:r>
              <a:rPr lang="en-US" sz="1800" b="1" dirty="0"/>
              <a:t>196</a:t>
            </a:r>
          </a:p>
        </p:txBody>
      </p:sp>
      <p:sp>
        <p:nvSpPr>
          <p:cNvPr id="8" name="Rectangle 7">
            <a:extLst>
              <a:ext uri="{FF2B5EF4-FFF2-40B4-BE49-F238E27FC236}">
                <a16:creationId xmlns:a16="http://schemas.microsoft.com/office/drawing/2014/main" id="{09F37323-D8AF-604E-8FF2-9AAD1275006C}"/>
              </a:ext>
            </a:extLst>
          </p:cNvPr>
          <p:cNvSpPr/>
          <p:nvPr userDrawn="1"/>
        </p:nvSpPr>
        <p:spPr>
          <a:xfrm>
            <a:off x="8097837" y="4194020"/>
            <a:ext cx="2794001" cy="855043"/>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VIOLET</a:t>
            </a:r>
          </a:p>
          <a:p>
            <a:pPr algn="l"/>
            <a:r>
              <a:rPr lang="en-US" sz="1800" b="1" dirty="0">
                <a:solidFill>
                  <a:schemeClr val="tx1"/>
                </a:solidFill>
              </a:rPr>
              <a:t>196</a:t>
            </a:r>
            <a:r>
              <a:rPr lang="en-US" sz="1800" dirty="0">
                <a:solidFill>
                  <a:schemeClr val="tx1"/>
                </a:solidFill>
              </a:rPr>
              <a:t>  /  </a:t>
            </a:r>
            <a:r>
              <a:rPr lang="en-US" sz="1800" b="1" dirty="0">
                <a:solidFill>
                  <a:schemeClr val="tx1"/>
                </a:solidFill>
              </a:rPr>
              <a:t>178</a:t>
            </a:r>
            <a:r>
              <a:rPr lang="en-US" sz="1800" dirty="0">
                <a:solidFill>
                  <a:schemeClr val="tx1"/>
                </a:solidFill>
              </a:rPr>
              <a:t>  /  </a:t>
            </a:r>
            <a:r>
              <a:rPr lang="en-US" sz="1800" b="1" dirty="0">
                <a:solidFill>
                  <a:schemeClr val="tx1"/>
                </a:solidFill>
              </a:rPr>
              <a:t>227</a:t>
            </a:r>
          </a:p>
        </p:txBody>
      </p:sp>
      <p:sp>
        <p:nvSpPr>
          <p:cNvPr id="9" name="Rectangle 8">
            <a:extLst>
              <a:ext uri="{FF2B5EF4-FFF2-40B4-BE49-F238E27FC236}">
                <a16:creationId xmlns:a16="http://schemas.microsoft.com/office/drawing/2014/main" id="{EB62AEF3-06EF-774F-8498-183D41E71AE0}"/>
              </a:ext>
            </a:extLst>
          </p:cNvPr>
          <p:cNvSpPr/>
          <p:nvPr userDrawn="1"/>
        </p:nvSpPr>
        <p:spPr>
          <a:xfrm>
            <a:off x="314325" y="1287463"/>
            <a:ext cx="2787650" cy="846137"/>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TANGERINE</a:t>
            </a:r>
          </a:p>
          <a:p>
            <a:pPr algn="l"/>
            <a:r>
              <a:rPr lang="en-US" sz="1800" b="1" dirty="0"/>
              <a:t>255</a:t>
            </a:r>
            <a:r>
              <a:rPr lang="en-US" sz="1800" dirty="0"/>
              <a:t>  /  </a:t>
            </a:r>
            <a:r>
              <a:rPr lang="en-US" sz="1800" b="1" dirty="0"/>
              <a:t>97</a:t>
            </a:r>
            <a:r>
              <a:rPr lang="en-US" sz="1800" dirty="0"/>
              <a:t>  /  </a:t>
            </a:r>
            <a:r>
              <a:rPr lang="en-US" sz="1800" b="1" dirty="0"/>
              <a:t>15</a:t>
            </a:r>
          </a:p>
        </p:txBody>
      </p:sp>
      <p:sp>
        <p:nvSpPr>
          <p:cNvPr id="10" name="Rectangle 9">
            <a:extLst>
              <a:ext uri="{FF2B5EF4-FFF2-40B4-BE49-F238E27FC236}">
                <a16:creationId xmlns:a16="http://schemas.microsoft.com/office/drawing/2014/main" id="{BBADEB17-94FF-E548-B97A-16818CD14EC9}"/>
              </a:ext>
            </a:extLst>
          </p:cNvPr>
          <p:cNvSpPr/>
          <p:nvPr userDrawn="1"/>
        </p:nvSpPr>
        <p:spPr>
          <a:xfrm>
            <a:off x="314325" y="2252663"/>
            <a:ext cx="2787650" cy="863600"/>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TANGERINE</a:t>
            </a:r>
          </a:p>
          <a:p>
            <a:pPr algn="l"/>
            <a:r>
              <a:rPr lang="en-US" sz="1800" b="1" dirty="0"/>
              <a:t>221</a:t>
            </a:r>
            <a:r>
              <a:rPr lang="en-US" sz="1800" dirty="0"/>
              <a:t>  /  </a:t>
            </a:r>
            <a:r>
              <a:rPr lang="en-US" sz="1800" b="1" dirty="0"/>
              <a:t>49</a:t>
            </a:r>
            <a:r>
              <a:rPr lang="en-US" sz="1800" dirty="0"/>
              <a:t>  /  </a:t>
            </a:r>
            <a:r>
              <a:rPr lang="en-US" sz="1800" b="1" dirty="0"/>
              <a:t>11</a:t>
            </a:r>
          </a:p>
        </p:txBody>
      </p:sp>
      <p:sp>
        <p:nvSpPr>
          <p:cNvPr id="11" name="Rectangle 10">
            <a:extLst>
              <a:ext uri="{FF2B5EF4-FFF2-40B4-BE49-F238E27FC236}">
                <a16:creationId xmlns:a16="http://schemas.microsoft.com/office/drawing/2014/main" id="{FE6301F3-2A0E-1D4A-92D3-8186F8681165}"/>
              </a:ext>
            </a:extLst>
          </p:cNvPr>
          <p:cNvSpPr/>
          <p:nvPr userDrawn="1"/>
        </p:nvSpPr>
        <p:spPr>
          <a:xfrm>
            <a:off x="314325" y="3235326"/>
            <a:ext cx="2787650" cy="846137"/>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TANGRINE</a:t>
            </a:r>
          </a:p>
          <a:p>
            <a:pPr algn="l"/>
            <a:r>
              <a:rPr lang="en-US" sz="1800" b="1" dirty="0"/>
              <a:t>255</a:t>
            </a:r>
            <a:r>
              <a:rPr lang="en-US" sz="1800" dirty="0"/>
              <a:t>  /  </a:t>
            </a:r>
            <a:r>
              <a:rPr lang="en-US" sz="1800" b="1" dirty="0"/>
              <a:t>148</a:t>
            </a:r>
            <a:r>
              <a:rPr lang="en-US" sz="1800" dirty="0"/>
              <a:t>  /  </a:t>
            </a:r>
            <a:r>
              <a:rPr lang="en-US" sz="1800" b="1" dirty="0"/>
              <a:t>97</a:t>
            </a:r>
          </a:p>
        </p:txBody>
      </p:sp>
      <p:sp>
        <p:nvSpPr>
          <p:cNvPr id="12" name="Rectangle 11">
            <a:extLst>
              <a:ext uri="{FF2B5EF4-FFF2-40B4-BE49-F238E27FC236}">
                <a16:creationId xmlns:a16="http://schemas.microsoft.com/office/drawing/2014/main" id="{F551547C-C161-5F48-BDAC-1F1EFD24AE21}"/>
              </a:ext>
            </a:extLst>
          </p:cNvPr>
          <p:cNvSpPr/>
          <p:nvPr userDrawn="1"/>
        </p:nvSpPr>
        <p:spPr>
          <a:xfrm>
            <a:off x="314325" y="4194280"/>
            <a:ext cx="2787650" cy="86360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TANGERINE</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201</a:t>
            </a:r>
            <a:r>
              <a:rPr lang="en-US" sz="1800" dirty="0">
                <a:solidFill>
                  <a:schemeClr val="tx1"/>
                </a:solidFill>
              </a:rPr>
              <a:t>  /  </a:t>
            </a:r>
            <a:r>
              <a:rPr lang="en-US" sz="1800" b="1" dirty="0">
                <a:solidFill>
                  <a:schemeClr val="tx1"/>
                </a:solidFill>
              </a:rPr>
              <a:t>176</a:t>
            </a:r>
          </a:p>
        </p:txBody>
      </p:sp>
      <p:sp>
        <p:nvSpPr>
          <p:cNvPr id="13" name="Rectangle 12">
            <a:extLst>
              <a:ext uri="{FF2B5EF4-FFF2-40B4-BE49-F238E27FC236}">
                <a16:creationId xmlns:a16="http://schemas.microsoft.com/office/drawing/2014/main" id="{196CA985-13CB-2749-9593-531A5F61859C}"/>
              </a:ext>
            </a:extLst>
          </p:cNvPr>
          <p:cNvSpPr/>
          <p:nvPr userDrawn="1"/>
        </p:nvSpPr>
        <p:spPr>
          <a:xfrm>
            <a:off x="4190999" y="1287463"/>
            <a:ext cx="2809875" cy="846137"/>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AQUA</a:t>
            </a:r>
          </a:p>
          <a:p>
            <a:pPr algn="l"/>
            <a:r>
              <a:rPr lang="en-US" sz="1800" b="1" dirty="0"/>
              <a:t>5</a:t>
            </a:r>
            <a:r>
              <a:rPr lang="en-US" sz="1800" dirty="0"/>
              <a:t>  /  </a:t>
            </a:r>
            <a:r>
              <a:rPr lang="en-US" sz="1800" b="1" dirty="0"/>
              <a:t>191</a:t>
            </a:r>
            <a:r>
              <a:rPr lang="en-US" sz="1800" dirty="0"/>
              <a:t>  /  </a:t>
            </a:r>
            <a:r>
              <a:rPr lang="en-US" sz="1800" b="1" dirty="0"/>
              <a:t>224</a:t>
            </a:r>
          </a:p>
        </p:txBody>
      </p:sp>
      <p:sp>
        <p:nvSpPr>
          <p:cNvPr id="14" name="Rectangle 13">
            <a:extLst>
              <a:ext uri="{FF2B5EF4-FFF2-40B4-BE49-F238E27FC236}">
                <a16:creationId xmlns:a16="http://schemas.microsoft.com/office/drawing/2014/main" id="{9B69A89E-34CE-C740-B050-0BDE98D1DC38}"/>
              </a:ext>
            </a:extLst>
          </p:cNvPr>
          <p:cNvSpPr/>
          <p:nvPr userDrawn="1"/>
        </p:nvSpPr>
        <p:spPr>
          <a:xfrm>
            <a:off x="4191000" y="2252663"/>
            <a:ext cx="2809876"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AQUA</a:t>
            </a:r>
          </a:p>
          <a:p>
            <a:pPr algn="l"/>
            <a:r>
              <a:rPr lang="en-US" sz="1800" b="1" dirty="0"/>
              <a:t>0</a:t>
            </a:r>
            <a:r>
              <a:rPr lang="en-US" sz="1800" dirty="0"/>
              <a:t>  /  </a:t>
            </a:r>
            <a:r>
              <a:rPr lang="en-US" sz="1800" b="1" dirty="0"/>
              <a:t>128</a:t>
            </a:r>
            <a:r>
              <a:rPr lang="en-US" sz="1800" dirty="0"/>
              <a:t>  /  </a:t>
            </a:r>
            <a:r>
              <a:rPr lang="en-US" sz="1800" b="1" dirty="0"/>
              <a:t>168</a:t>
            </a:r>
          </a:p>
        </p:txBody>
      </p:sp>
      <p:sp>
        <p:nvSpPr>
          <p:cNvPr id="15" name="Rectangle 14">
            <a:extLst>
              <a:ext uri="{FF2B5EF4-FFF2-40B4-BE49-F238E27FC236}">
                <a16:creationId xmlns:a16="http://schemas.microsoft.com/office/drawing/2014/main" id="{25BD599D-BD2F-634C-81A9-D0D58E47B24F}"/>
              </a:ext>
            </a:extLst>
          </p:cNvPr>
          <p:cNvSpPr/>
          <p:nvPr userDrawn="1"/>
        </p:nvSpPr>
        <p:spPr>
          <a:xfrm>
            <a:off x="4191000" y="3235326"/>
            <a:ext cx="2809876" cy="863600"/>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AQUA</a:t>
            </a:r>
          </a:p>
          <a:p>
            <a:pPr algn="l"/>
            <a:r>
              <a:rPr lang="en-US" sz="1800" b="1" dirty="0"/>
              <a:t>89</a:t>
            </a:r>
            <a:r>
              <a:rPr lang="en-US" sz="1800" dirty="0"/>
              <a:t>  /  </a:t>
            </a:r>
            <a:r>
              <a:rPr lang="en-US" sz="1800" b="1" dirty="0"/>
              <a:t>212</a:t>
            </a:r>
            <a:r>
              <a:rPr lang="en-US" sz="1800" dirty="0"/>
              <a:t>  /  </a:t>
            </a:r>
            <a:r>
              <a:rPr lang="en-US" sz="1800" b="1" dirty="0"/>
              <a:t>235</a:t>
            </a:r>
          </a:p>
        </p:txBody>
      </p:sp>
      <p:sp>
        <p:nvSpPr>
          <p:cNvPr id="16" name="Rectangle 15">
            <a:extLst>
              <a:ext uri="{FF2B5EF4-FFF2-40B4-BE49-F238E27FC236}">
                <a16:creationId xmlns:a16="http://schemas.microsoft.com/office/drawing/2014/main" id="{E45F7047-EDC6-C34C-BC89-12A5B602FFA9}"/>
              </a:ext>
            </a:extLst>
          </p:cNvPr>
          <p:cNvSpPr/>
          <p:nvPr userDrawn="1"/>
        </p:nvSpPr>
        <p:spPr>
          <a:xfrm>
            <a:off x="4191001" y="4217989"/>
            <a:ext cx="2809873" cy="831074"/>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AQUA</a:t>
            </a:r>
          </a:p>
          <a:p>
            <a:pPr algn="l"/>
            <a:r>
              <a:rPr lang="en-US" sz="1800" b="1" dirty="0">
                <a:solidFill>
                  <a:schemeClr val="tx1"/>
                </a:solidFill>
              </a:rPr>
              <a:t>171</a:t>
            </a:r>
            <a:r>
              <a:rPr lang="en-US" sz="1800" dirty="0">
                <a:solidFill>
                  <a:schemeClr val="tx1"/>
                </a:solidFill>
              </a:rPr>
              <a:t>  /  </a:t>
            </a:r>
            <a:r>
              <a:rPr lang="en-US" sz="1800" b="1" dirty="0">
                <a:solidFill>
                  <a:schemeClr val="tx1"/>
                </a:solidFill>
              </a:rPr>
              <a:t>232</a:t>
            </a:r>
            <a:r>
              <a:rPr lang="en-US" sz="1800" dirty="0">
                <a:solidFill>
                  <a:schemeClr val="tx1"/>
                </a:solidFill>
              </a:rPr>
              <a:t>  /  </a:t>
            </a:r>
            <a:r>
              <a:rPr lang="en-US" sz="1800" b="1" dirty="0">
                <a:solidFill>
                  <a:schemeClr val="tx1"/>
                </a:solidFill>
              </a:rPr>
              <a:t>245</a:t>
            </a:r>
          </a:p>
        </p:txBody>
      </p:sp>
      <p:sp>
        <p:nvSpPr>
          <p:cNvPr id="17" name="Rectangle 16">
            <a:extLst>
              <a:ext uri="{FF2B5EF4-FFF2-40B4-BE49-F238E27FC236}">
                <a16:creationId xmlns:a16="http://schemas.microsoft.com/office/drawing/2014/main" id="{B11FCDB0-D573-CD46-8B3D-E23EAD152EEE}"/>
              </a:ext>
            </a:extLst>
          </p:cNvPr>
          <p:cNvSpPr/>
          <p:nvPr userDrawn="1"/>
        </p:nvSpPr>
        <p:spPr>
          <a:xfrm>
            <a:off x="8097837" y="5192007"/>
            <a:ext cx="2794001" cy="846137"/>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VIOLET BACKGROUND</a:t>
            </a:r>
          </a:p>
          <a:p>
            <a:pPr algn="l"/>
            <a:r>
              <a:rPr lang="en-US" sz="1800" b="1" dirty="0">
                <a:solidFill>
                  <a:schemeClr val="tx1"/>
                </a:solidFill>
              </a:rPr>
              <a:t>229</a:t>
            </a:r>
            <a:r>
              <a:rPr lang="en-US" sz="1800" dirty="0">
                <a:solidFill>
                  <a:schemeClr val="tx1"/>
                </a:solidFill>
              </a:rPr>
              <a:t>  /  </a:t>
            </a:r>
            <a:r>
              <a:rPr lang="en-US" sz="1800" b="1" dirty="0">
                <a:solidFill>
                  <a:schemeClr val="tx1"/>
                </a:solidFill>
              </a:rPr>
              <a:t>220</a:t>
            </a:r>
            <a:r>
              <a:rPr lang="en-US" sz="1800" dirty="0">
                <a:solidFill>
                  <a:schemeClr val="tx1"/>
                </a:solidFill>
              </a:rPr>
              <a:t>  /  </a:t>
            </a:r>
            <a:r>
              <a:rPr lang="en-US" sz="1800" b="1" dirty="0">
                <a:solidFill>
                  <a:schemeClr val="tx1"/>
                </a:solidFill>
              </a:rPr>
              <a:t>242</a:t>
            </a:r>
          </a:p>
        </p:txBody>
      </p:sp>
      <p:sp>
        <p:nvSpPr>
          <p:cNvPr id="18" name="Rectangle 17">
            <a:extLst>
              <a:ext uri="{FF2B5EF4-FFF2-40B4-BE49-F238E27FC236}">
                <a16:creationId xmlns:a16="http://schemas.microsoft.com/office/drawing/2014/main" id="{A86D8B3C-DBF9-9F49-B806-74219B2B2572}"/>
              </a:ext>
            </a:extLst>
          </p:cNvPr>
          <p:cNvSpPr/>
          <p:nvPr userDrawn="1"/>
        </p:nvSpPr>
        <p:spPr>
          <a:xfrm>
            <a:off x="314325" y="5181600"/>
            <a:ext cx="2787650" cy="856544"/>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spc="0" dirty="0">
                <a:solidFill>
                  <a:schemeClr val="tx1"/>
                </a:solidFill>
              </a:rPr>
              <a:t>TANGERINE BACKGROUND</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231</a:t>
            </a:r>
            <a:r>
              <a:rPr lang="en-US" sz="1800" dirty="0">
                <a:solidFill>
                  <a:schemeClr val="tx1"/>
                </a:solidFill>
              </a:rPr>
              <a:t>  /  </a:t>
            </a:r>
            <a:r>
              <a:rPr lang="en-US" sz="1800" b="1" dirty="0">
                <a:solidFill>
                  <a:schemeClr val="tx1"/>
                </a:solidFill>
              </a:rPr>
              <a:t>219</a:t>
            </a:r>
          </a:p>
        </p:txBody>
      </p:sp>
      <p:sp>
        <p:nvSpPr>
          <p:cNvPr id="19" name="Rectangle 18">
            <a:extLst>
              <a:ext uri="{FF2B5EF4-FFF2-40B4-BE49-F238E27FC236}">
                <a16:creationId xmlns:a16="http://schemas.microsoft.com/office/drawing/2014/main" id="{9435BA44-78E2-0B48-A9DB-999F6BA91E7C}"/>
              </a:ext>
            </a:extLst>
          </p:cNvPr>
          <p:cNvSpPr/>
          <p:nvPr userDrawn="1"/>
        </p:nvSpPr>
        <p:spPr>
          <a:xfrm>
            <a:off x="4191000" y="5181599"/>
            <a:ext cx="2809874" cy="856545"/>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AQUA BACKGROUND</a:t>
            </a:r>
          </a:p>
          <a:p>
            <a:pPr algn="l"/>
            <a:r>
              <a:rPr lang="en-US" sz="1800" b="1" dirty="0">
                <a:solidFill>
                  <a:schemeClr val="tx1"/>
                </a:solidFill>
              </a:rPr>
              <a:t>218</a:t>
            </a:r>
            <a:r>
              <a:rPr lang="en-US" sz="1800" dirty="0">
                <a:solidFill>
                  <a:schemeClr val="tx1"/>
                </a:solidFill>
              </a:rPr>
              <a:t>  /  </a:t>
            </a:r>
            <a:r>
              <a:rPr lang="en-US" sz="1800" b="1" dirty="0">
                <a:solidFill>
                  <a:schemeClr val="tx1"/>
                </a:solidFill>
              </a:rPr>
              <a:t>245</a:t>
            </a:r>
            <a:r>
              <a:rPr lang="en-US" sz="1800" dirty="0">
                <a:solidFill>
                  <a:schemeClr val="tx1"/>
                </a:solidFill>
              </a:rPr>
              <a:t>  /  </a:t>
            </a:r>
            <a:r>
              <a:rPr lang="en-US" sz="1800" b="1" dirty="0">
                <a:solidFill>
                  <a:schemeClr val="tx1"/>
                </a:solidFill>
              </a:rPr>
              <a:t>250</a:t>
            </a:r>
          </a:p>
        </p:txBody>
      </p:sp>
      <p:sp>
        <p:nvSpPr>
          <p:cNvPr id="23" name="TextBox 22">
            <a:extLst>
              <a:ext uri="{FF2B5EF4-FFF2-40B4-BE49-F238E27FC236}">
                <a16:creationId xmlns:a16="http://schemas.microsoft.com/office/drawing/2014/main" id="{F3F564D1-5342-4E4E-9F30-FF25D8C92B24}"/>
              </a:ext>
            </a:extLst>
          </p:cNvPr>
          <p:cNvSpPr txBox="1"/>
          <p:nvPr userDrawn="1"/>
        </p:nvSpPr>
        <p:spPr>
          <a:xfrm>
            <a:off x="314325" y="307975"/>
            <a:ext cx="11558588" cy="646331"/>
          </a:xfrm>
          <a:prstGeom prst="rect">
            <a:avLst/>
          </a:prstGeom>
          <a:noFill/>
        </p:spPr>
        <p:txBody>
          <a:bodyPr wrap="square" rtlCol="0">
            <a:spAutoFit/>
          </a:bodyPr>
          <a:lstStyle/>
          <a:p>
            <a:r>
              <a:rPr lang="en-US" dirty="0"/>
              <a:t>PMI RGB COLOR PALETTE</a:t>
            </a:r>
          </a:p>
          <a:p>
            <a:r>
              <a:rPr lang="en-US" dirty="0"/>
              <a:t>To quickly select a color you may copy and paste a color square or use the eyedropper. </a:t>
            </a:r>
          </a:p>
        </p:txBody>
      </p:sp>
      <p:sp>
        <p:nvSpPr>
          <p:cNvPr id="24" name="Rectangle 23">
            <a:extLst>
              <a:ext uri="{FF2B5EF4-FFF2-40B4-BE49-F238E27FC236}">
                <a16:creationId xmlns:a16="http://schemas.microsoft.com/office/drawing/2014/main" id="{94805AAD-A141-EC4A-845B-673261D4FC5B}"/>
              </a:ext>
            </a:extLst>
          </p:cNvPr>
          <p:cNvSpPr/>
          <p:nvPr userDrawn="1"/>
        </p:nvSpPr>
        <p:spPr>
          <a:xfrm>
            <a:off x="3225800" y="1287463"/>
            <a:ext cx="852219" cy="863601"/>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5" name="Rectangle 24">
            <a:extLst>
              <a:ext uri="{FF2B5EF4-FFF2-40B4-BE49-F238E27FC236}">
                <a16:creationId xmlns:a16="http://schemas.microsoft.com/office/drawing/2014/main" id="{80772C7E-7AE5-6D42-9556-D2AB8C468063}"/>
              </a:ext>
            </a:extLst>
          </p:cNvPr>
          <p:cNvSpPr/>
          <p:nvPr userDrawn="1"/>
        </p:nvSpPr>
        <p:spPr>
          <a:xfrm>
            <a:off x="3225799" y="2268537"/>
            <a:ext cx="852219" cy="847725"/>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6" name="Rectangle 25">
            <a:extLst>
              <a:ext uri="{FF2B5EF4-FFF2-40B4-BE49-F238E27FC236}">
                <a16:creationId xmlns:a16="http://schemas.microsoft.com/office/drawing/2014/main" id="{CB46D55C-0BA0-2D4A-B124-85F898C5AD94}"/>
              </a:ext>
            </a:extLst>
          </p:cNvPr>
          <p:cNvSpPr/>
          <p:nvPr userDrawn="1"/>
        </p:nvSpPr>
        <p:spPr>
          <a:xfrm>
            <a:off x="3225799" y="3248800"/>
            <a:ext cx="852219" cy="847725"/>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7" name="Rectangle 26">
            <a:extLst>
              <a:ext uri="{FF2B5EF4-FFF2-40B4-BE49-F238E27FC236}">
                <a16:creationId xmlns:a16="http://schemas.microsoft.com/office/drawing/2014/main" id="{7B6B7586-4096-614D-A83C-43B83BE0F580}"/>
              </a:ext>
            </a:extLst>
          </p:cNvPr>
          <p:cNvSpPr/>
          <p:nvPr userDrawn="1"/>
        </p:nvSpPr>
        <p:spPr>
          <a:xfrm>
            <a:off x="3225799" y="4198938"/>
            <a:ext cx="852219" cy="889070"/>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28" name="Rectangle 27">
            <a:extLst>
              <a:ext uri="{FF2B5EF4-FFF2-40B4-BE49-F238E27FC236}">
                <a16:creationId xmlns:a16="http://schemas.microsoft.com/office/drawing/2014/main" id="{66079991-12C3-D647-AD32-059D91118FAF}"/>
              </a:ext>
            </a:extLst>
          </p:cNvPr>
          <p:cNvSpPr/>
          <p:nvPr userDrawn="1"/>
        </p:nvSpPr>
        <p:spPr>
          <a:xfrm>
            <a:off x="3225799" y="5181599"/>
            <a:ext cx="852219" cy="856545"/>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29" name="Rectangle 28">
            <a:extLst>
              <a:ext uri="{FF2B5EF4-FFF2-40B4-BE49-F238E27FC236}">
                <a16:creationId xmlns:a16="http://schemas.microsoft.com/office/drawing/2014/main" id="{A412A59A-4BD5-6049-98CC-8C0A8CFCA00A}"/>
              </a:ext>
            </a:extLst>
          </p:cNvPr>
          <p:cNvSpPr/>
          <p:nvPr userDrawn="1"/>
        </p:nvSpPr>
        <p:spPr>
          <a:xfrm>
            <a:off x="7124699" y="1287463"/>
            <a:ext cx="872769" cy="863601"/>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0" name="Rectangle 29">
            <a:extLst>
              <a:ext uri="{FF2B5EF4-FFF2-40B4-BE49-F238E27FC236}">
                <a16:creationId xmlns:a16="http://schemas.microsoft.com/office/drawing/2014/main" id="{8F79B83B-7D20-F446-8390-380F236539CE}"/>
              </a:ext>
            </a:extLst>
          </p:cNvPr>
          <p:cNvSpPr/>
          <p:nvPr userDrawn="1"/>
        </p:nvSpPr>
        <p:spPr>
          <a:xfrm>
            <a:off x="7124699" y="2252663"/>
            <a:ext cx="872769"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1" name="Rectangle 30">
            <a:extLst>
              <a:ext uri="{FF2B5EF4-FFF2-40B4-BE49-F238E27FC236}">
                <a16:creationId xmlns:a16="http://schemas.microsoft.com/office/drawing/2014/main" id="{52E34087-F63C-6548-840E-9A07659253FB}"/>
              </a:ext>
            </a:extLst>
          </p:cNvPr>
          <p:cNvSpPr/>
          <p:nvPr userDrawn="1"/>
        </p:nvSpPr>
        <p:spPr>
          <a:xfrm>
            <a:off x="7124699" y="3233738"/>
            <a:ext cx="872769" cy="847725"/>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2" name="Rectangle 31">
            <a:extLst>
              <a:ext uri="{FF2B5EF4-FFF2-40B4-BE49-F238E27FC236}">
                <a16:creationId xmlns:a16="http://schemas.microsoft.com/office/drawing/2014/main" id="{6EE36593-1981-9C4C-B82F-F4B1860EEB88}"/>
              </a:ext>
            </a:extLst>
          </p:cNvPr>
          <p:cNvSpPr/>
          <p:nvPr userDrawn="1"/>
        </p:nvSpPr>
        <p:spPr>
          <a:xfrm>
            <a:off x="7124699" y="4198938"/>
            <a:ext cx="872769" cy="863600"/>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3" name="Rectangle 32">
            <a:extLst>
              <a:ext uri="{FF2B5EF4-FFF2-40B4-BE49-F238E27FC236}">
                <a16:creationId xmlns:a16="http://schemas.microsoft.com/office/drawing/2014/main" id="{D557D99B-5237-9A4B-A84C-685716B53561}"/>
              </a:ext>
            </a:extLst>
          </p:cNvPr>
          <p:cNvSpPr/>
          <p:nvPr userDrawn="1"/>
        </p:nvSpPr>
        <p:spPr>
          <a:xfrm>
            <a:off x="7124699" y="5174543"/>
            <a:ext cx="872769" cy="861133"/>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4" name="Rectangle 33">
            <a:extLst>
              <a:ext uri="{FF2B5EF4-FFF2-40B4-BE49-F238E27FC236}">
                <a16:creationId xmlns:a16="http://schemas.microsoft.com/office/drawing/2014/main" id="{DADD6D23-F58E-E143-B31D-65A2D038597D}"/>
              </a:ext>
            </a:extLst>
          </p:cNvPr>
          <p:cNvSpPr/>
          <p:nvPr userDrawn="1"/>
        </p:nvSpPr>
        <p:spPr>
          <a:xfrm>
            <a:off x="11017250" y="1287463"/>
            <a:ext cx="860907"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5" name="Rectangle 34">
            <a:extLst>
              <a:ext uri="{FF2B5EF4-FFF2-40B4-BE49-F238E27FC236}">
                <a16:creationId xmlns:a16="http://schemas.microsoft.com/office/drawing/2014/main" id="{A82EFD9D-14EF-AF43-B60C-0ACBA98784A5}"/>
              </a:ext>
            </a:extLst>
          </p:cNvPr>
          <p:cNvSpPr/>
          <p:nvPr userDrawn="1"/>
        </p:nvSpPr>
        <p:spPr>
          <a:xfrm>
            <a:off x="11017250" y="2237599"/>
            <a:ext cx="860907" cy="878664"/>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6" name="Rectangle 35">
            <a:extLst>
              <a:ext uri="{FF2B5EF4-FFF2-40B4-BE49-F238E27FC236}">
                <a16:creationId xmlns:a16="http://schemas.microsoft.com/office/drawing/2014/main" id="{F0C40295-6693-8941-A3A2-9ECBA9E23AF8}"/>
              </a:ext>
            </a:extLst>
          </p:cNvPr>
          <p:cNvSpPr/>
          <p:nvPr userDrawn="1"/>
        </p:nvSpPr>
        <p:spPr>
          <a:xfrm>
            <a:off x="11017250" y="3233738"/>
            <a:ext cx="860907" cy="847725"/>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7" name="Rectangle 36">
            <a:extLst>
              <a:ext uri="{FF2B5EF4-FFF2-40B4-BE49-F238E27FC236}">
                <a16:creationId xmlns:a16="http://schemas.microsoft.com/office/drawing/2014/main" id="{BCFABA0B-5006-F445-BD23-4D781A964994}"/>
              </a:ext>
            </a:extLst>
          </p:cNvPr>
          <p:cNvSpPr/>
          <p:nvPr userDrawn="1"/>
        </p:nvSpPr>
        <p:spPr>
          <a:xfrm>
            <a:off x="11017250" y="4198938"/>
            <a:ext cx="860907" cy="863600"/>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8" name="Rectangle 37">
            <a:extLst>
              <a:ext uri="{FF2B5EF4-FFF2-40B4-BE49-F238E27FC236}">
                <a16:creationId xmlns:a16="http://schemas.microsoft.com/office/drawing/2014/main" id="{AF11402F-669D-AD48-BF89-6A829342B32A}"/>
              </a:ext>
            </a:extLst>
          </p:cNvPr>
          <p:cNvSpPr/>
          <p:nvPr userDrawn="1"/>
        </p:nvSpPr>
        <p:spPr>
          <a:xfrm>
            <a:off x="11017250" y="5174544"/>
            <a:ext cx="860907" cy="861132"/>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pic>
        <p:nvPicPr>
          <p:cNvPr id="39" name="Picture 38"/>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5693827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Photo - Horizontal">
    <p:spTree>
      <p:nvGrpSpPr>
        <p:cNvPr id="1" name=""/>
        <p:cNvGrpSpPr/>
        <p:nvPr/>
      </p:nvGrpSpPr>
      <p:grpSpPr>
        <a:xfrm>
          <a:off x="0" y="0"/>
          <a:ext cx="0" cy="0"/>
          <a:chOff x="0" y="0"/>
          <a:chExt cx="0" cy="0"/>
        </a:xfrm>
      </p:grpSpPr>
      <p:sp>
        <p:nvSpPr>
          <p:cNvPr id="48" name="Title Text"/>
          <p:cNvSpPr txBox="1">
            <a:spLocks noGrp="1"/>
          </p:cNvSpPr>
          <p:nvPr>
            <p:ph type="title"/>
          </p:nvPr>
        </p:nvSpPr>
        <p:spPr>
          <a:xfrm>
            <a:off x="1395016" y="4723805"/>
            <a:ext cx="9401969" cy="1000125"/>
          </a:xfrm>
          <a:prstGeom prst="rect">
            <a:avLst/>
          </a:prstGeom>
        </p:spPr>
        <p:txBody>
          <a:bodyPr anchor="b"/>
          <a:lstStyle/>
          <a:p>
            <a:r>
              <a:t>Title Text</a:t>
            </a:r>
          </a:p>
        </p:txBody>
      </p:sp>
      <p:sp>
        <p:nvSpPr>
          <p:cNvPr id="2" name="Date Placeholder 4">
            <a:extLst>
              <a:ext uri="{FF2B5EF4-FFF2-40B4-BE49-F238E27FC236}">
                <a16:creationId xmlns:a16="http://schemas.microsoft.com/office/drawing/2014/main" id="{FCCF9B52-E0B5-4FEB-9F29-9BABBEAFD40F}"/>
              </a:ext>
            </a:extLst>
          </p:cNvPr>
          <p:cNvSpPr>
            <a:spLocks noGrp="1"/>
          </p:cNvSpPr>
          <p:nvPr>
            <p:ph type="dt" sz="half" idx="10"/>
          </p:nvPr>
        </p:nvSpPr>
        <p:spPr>
          <a:xfrm>
            <a:off x="838200" y="6356350"/>
            <a:ext cx="2743200" cy="365125"/>
          </a:xfrm>
        </p:spPr>
        <p:txBody>
          <a:bodyPr/>
          <a:lstStyle/>
          <a:p>
            <a:fld id="{6D2965C0-C426-4833-B2C1-D76C0F8EE168}" type="datetimeFigureOut">
              <a:rPr lang="en-GB" smtClean="0"/>
              <a:t>25/07/2024</a:t>
            </a:fld>
            <a:endParaRPr lang="en-GB"/>
          </a:p>
        </p:txBody>
      </p:sp>
      <p:sp>
        <p:nvSpPr>
          <p:cNvPr id="3" name="Footer Placeholder 5">
            <a:extLst>
              <a:ext uri="{FF2B5EF4-FFF2-40B4-BE49-F238E27FC236}">
                <a16:creationId xmlns:a16="http://schemas.microsoft.com/office/drawing/2014/main" id="{93BC5AE6-410D-290E-CCF6-9EA45A0933DD}"/>
              </a:ext>
            </a:extLst>
          </p:cNvPr>
          <p:cNvSpPr>
            <a:spLocks noGrp="1"/>
          </p:cNvSpPr>
          <p:nvPr>
            <p:ph type="ftr" sz="quarter" idx="11"/>
          </p:nvPr>
        </p:nvSpPr>
        <p:spPr>
          <a:xfrm>
            <a:off x="4038600" y="6356350"/>
            <a:ext cx="4114800" cy="365125"/>
          </a:xfrm>
        </p:spPr>
        <p:txBody>
          <a:bodyPr/>
          <a:lstStyle/>
          <a:p>
            <a:endParaRPr lang="en-GB"/>
          </a:p>
        </p:txBody>
      </p:sp>
      <p:sp>
        <p:nvSpPr>
          <p:cNvPr id="4" name="Slide Number Placeholder 6">
            <a:extLst>
              <a:ext uri="{FF2B5EF4-FFF2-40B4-BE49-F238E27FC236}">
                <a16:creationId xmlns:a16="http://schemas.microsoft.com/office/drawing/2014/main" id="{B2B989AF-C2A5-B294-5E8A-AC4991468165}"/>
              </a:ext>
            </a:extLst>
          </p:cNvPr>
          <p:cNvSpPr>
            <a:spLocks noGrp="1"/>
          </p:cNvSpPr>
          <p:nvPr>
            <p:ph type="sldNum" sz="quarter" idx="12"/>
          </p:nvPr>
        </p:nvSpPr>
        <p:spPr>
          <a:xfrm>
            <a:off x="8610600" y="6356350"/>
            <a:ext cx="2743200" cy="365125"/>
          </a:xfrm>
        </p:spPr>
        <p:txBody>
          <a:bodyPr/>
          <a:lstStyle/>
          <a:p>
            <a:fld id="{F0464243-33AD-4747-ABF2-5FD22B2C517B}" type="slidenum">
              <a:rPr lang="en-GB" smtClean="0"/>
              <a:t>‹#›</a:t>
            </a:fld>
            <a:endParaRPr lang="en-GB"/>
          </a:p>
        </p:txBody>
      </p:sp>
    </p:spTree>
    <p:extLst>
      <p:ext uri="{BB962C8B-B14F-4D97-AF65-F5344CB8AC3E}">
        <p14:creationId xmlns:p14="http://schemas.microsoft.com/office/powerpoint/2010/main" val="83295608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57" name="Title Text"/>
          <p:cNvSpPr txBox="1">
            <a:spLocks noGrp="1"/>
          </p:cNvSpPr>
          <p:nvPr>
            <p:ph type="title"/>
          </p:nvPr>
        </p:nvSpPr>
        <p:spPr>
          <a:xfrm>
            <a:off x="1395016" y="2268141"/>
            <a:ext cx="9401969" cy="2321719"/>
          </a:xfrm>
          <a:prstGeom prst="rect">
            <a:avLst/>
          </a:prstGeom>
        </p:spPr>
        <p:txBody>
          <a:bodyPr/>
          <a:lstStyle/>
          <a:p>
            <a:r>
              <a:t>Title Text</a:t>
            </a:r>
          </a:p>
        </p:txBody>
      </p:sp>
      <p:sp>
        <p:nvSpPr>
          <p:cNvPr id="2" name="Date Placeholder 4">
            <a:extLst>
              <a:ext uri="{FF2B5EF4-FFF2-40B4-BE49-F238E27FC236}">
                <a16:creationId xmlns:a16="http://schemas.microsoft.com/office/drawing/2014/main" id="{BD5A281A-98B1-E9F1-F7A5-A7DD1F784792}"/>
              </a:ext>
            </a:extLst>
          </p:cNvPr>
          <p:cNvSpPr>
            <a:spLocks noGrp="1"/>
          </p:cNvSpPr>
          <p:nvPr>
            <p:ph type="dt" sz="half" idx="10"/>
          </p:nvPr>
        </p:nvSpPr>
        <p:spPr>
          <a:xfrm>
            <a:off x="838200" y="6356350"/>
            <a:ext cx="2743200" cy="365125"/>
          </a:xfrm>
        </p:spPr>
        <p:txBody>
          <a:bodyPr/>
          <a:lstStyle/>
          <a:p>
            <a:fld id="{6D2965C0-C426-4833-B2C1-D76C0F8EE168}" type="datetimeFigureOut">
              <a:rPr lang="en-GB" smtClean="0"/>
              <a:t>25/07/2024</a:t>
            </a:fld>
            <a:endParaRPr lang="en-GB"/>
          </a:p>
        </p:txBody>
      </p:sp>
      <p:sp>
        <p:nvSpPr>
          <p:cNvPr id="3" name="Footer Placeholder 5">
            <a:extLst>
              <a:ext uri="{FF2B5EF4-FFF2-40B4-BE49-F238E27FC236}">
                <a16:creationId xmlns:a16="http://schemas.microsoft.com/office/drawing/2014/main" id="{61D43F7B-BFFF-F5ED-2195-E31FCE4D5334}"/>
              </a:ext>
            </a:extLst>
          </p:cNvPr>
          <p:cNvSpPr>
            <a:spLocks noGrp="1"/>
          </p:cNvSpPr>
          <p:nvPr>
            <p:ph type="ftr" sz="quarter" idx="11"/>
          </p:nvPr>
        </p:nvSpPr>
        <p:spPr>
          <a:xfrm>
            <a:off x="4038600" y="6356350"/>
            <a:ext cx="4114800" cy="365125"/>
          </a:xfrm>
        </p:spPr>
        <p:txBody>
          <a:bodyPr/>
          <a:lstStyle/>
          <a:p>
            <a:endParaRPr lang="en-GB"/>
          </a:p>
        </p:txBody>
      </p:sp>
      <p:sp>
        <p:nvSpPr>
          <p:cNvPr id="4" name="Slide Number Placeholder 6">
            <a:extLst>
              <a:ext uri="{FF2B5EF4-FFF2-40B4-BE49-F238E27FC236}">
                <a16:creationId xmlns:a16="http://schemas.microsoft.com/office/drawing/2014/main" id="{49838FD8-B280-8BB5-444C-0560D5E87D41}"/>
              </a:ext>
            </a:extLst>
          </p:cNvPr>
          <p:cNvSpPr>
            <a:spLocks noGrp="1"/>
          </p:cNvSpPr>
          <p:nvPr>
            <p:ph type="sldNum" sz="quarter" idx="12"/>
          </p:nvPr>
        </p:nvSpPr>
        <p:spPr>
          <a:xfrm>
            <a:off x="8610600" y="6356350"/>
            <a:ext cx="2743200" cy="365125"/>
          </a:xfrm>
        </p:spPr>
        <p:txBody>
          <a:bodyPr/>
          <a:lstStyle/>
          <a:p>
            <a:fld id="{F0464243-33AD-4747-ABF2-5FD22B2C517B}" type="slidenum">
              <a:rPr lang="en-GB" smtClean="0"/>
              <a:t>‹#›</a:t>
            </a:fld>
            <a:endParaRPr lang="en-GB"/>
          </a:p>
        </p:txBody>
      </p:sp>
    </p:spTree>
    <p:extLst>
      <p:ext uri="{BB962C8B-B14F-4D97-AF65-F5344CB8AC3E}">
        <p14:creationId xmlns:p14="http://schemas.microsoft.com/office/powerpoint/2010/main" val="315906510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Photo - Vertical">
    <p:spTree>
      <p:nvGrpSpPr>
        <p:cNvPr id="1" name=""/>
        <p:cNvGrpSpPr/>
        <p:nvPr/>
      </p:nvGrpSpPr>
      <p:grpSpPr>
        <a:xfrm>
          <a:off x="0" y="0"/>
          <a:ext cx="0" cy="0"/>
          <a:chOff x="0" y="0"/>
          <a:chExt cx="0" cy="0"/>
        </a:xfrm>
      </p:grpSpPr>
      <p:sp>
        <p:nvSpPr>
          <p:cNvPr id="66" name="Title Text"/>
          <p:cNvSpPr txBox="1">
            <a:spLocks noGrp="1"/>
          </p:cNvSpPr>
          <p:nvPr>
            <p:ph type="title"/>
          </p:nvPr>
        </p:nvSpPr>
        <p:spPr>
          <a:xfrm>
            <a:off x="1109762" y="446485"/>
            <a:ext cx="4792266" cy="2803922"/>
          </a:xfrm>
          <a:prstGeom prst="rect">
            <a:avLst/>
          </a:prstGeom>
        </p:spPr>
        <p:txBody>
          <a:bodyPr anchor="b"/>
          <a:lstStyle>
            <a:lvl1pPr>
              <a:defRPr sz="3975"/>
            </a:lvl1pPr>
          </a:lstStyle>
          <a:p>
            <a:r>
              <a:t>Title Text</a:t>
            </a:r>
          </a:p>
        </p:txBody>
      </p:sp>
      <p:sp>
        <p:nvSpPr>
          <p:cNvPr id="67" name="Body Level One…"/>
          <p:cNvSpPr txBox="1">
            <a:spLocks noGrp="1"/>
          </p:cNvSpPr>
          <p:nvPr>
            <p:ph type="body" sz="quarter" idx="1"/>
          </p:nvPr>
        </p:nvSpPr>
        <p:spPr>
          <a:xfrm>
            <a:off x="1109762" y="3321844"/>
            <a:ext cx="4792266" cy="2893219"/>
          </a:xfrm>
          <a:prstGeom prst="rect">
            <a:avLst/>
          </a:prstGeom>
        </p:spPr>
        <p:txBody>
          <a:bodyPr anchor="t"/>
          <a:lstStyle>
            <a:lvl1pPr marL="0" indent="0" algn="ctr">
              <a:spcBef>
                <a:spcPts val="0"/>
              </a:spcBef>
              <a:buSzTx/>
              <a:buNone/>
              <a:defRPr sz="2475"/>
            </a:lvl1pPr>
            <a:lvl2pPr marL="0" indent="0" algn="ctr">
              <a:spcBef>
                <a:spcPts val="0"/>
              </a:spcBef>
              <a:buSzTx/>
              <a:buNone/>
              <a:defRPr sz="2475"/>
            </a:lvl2pPr>
            <a:lvl3pPr marL="0" indent="0" algn="ctr">
              <a:spcBef>
                <a:spcPts val="0"/>
              </a:spcBef>
              <a:buSzTx/>
              <a:buNone/>
              <a:defRPr sz="2475"/>
            </a:lvl3pPr>
            <a:lvl4pPr marL="0" indent="0" algn="ctr">
              <a:spcBef>
                <a:spcPts val="0"/>
              </a:spcBef>
              <a:buSzTx/>
              <a:buNone/>
              <a:defRPr sz="2475"/>
            </a:lvl4pPr>
            <a:lvl5pPr marL="0" indent="0" algn="ctr">
              <a:spcBef>
                <a:spcPts val="0"/>
              </a:spcBef>
              <a:buSzTx/>
              <a:buNone/>
              <a:defRPr sz="2475"/>
            </a:lvl5pPr>
          </a:lstStyle>
          <a:p>
            <a:r>
              <a:t>Body Level One</a:t>
            </a:r>
          </a:p>
          <a:p>
            <a:pPr lvl="1"/>
            <a:r>
              <a:t>Body Level Two</a:t>
            </a:r>
          </a:p>
          <a:p>
            <a:pPr lvl="2"/>
            <a:r>
              <a:t>Body Level Three</a:t>
            </a:r>
          </a:p>
          <a:p>
            <a:pPr lvl="3"/>
            <a:r>
              <a:t>Body Level Four</a:t>
            </a:r>
          </a:p>
          <a:p>
            <a:pPr lvl="4"/>
            <a:r>
              <a:t>Body Level Five</a:t>
            </a:r>
          </a:p>
        </p:txBody>
      </p:sp>
      <p:sp>
        <p:nvSpPr>
          <p:cNvPr id="2" name="Date Placeholder 4">
            <a:extLst>
              <a:ext uri="{FF2B5EF4-FFF2-40B4-BE49-F238E27FC236}">
                <a16:creationId xmlns:a16="http://schemas.microsoft.com/office/drawing/2014/main" id="{6BDDD410-302D-3069-8B95-02332AB62D35}"/>
              </a:ext>
            </a:extLst>
          </p:cNvPr>
          <p:cNvSpPr>
            <a:spLocks noGrp="1"/>
          </p:cNvSpPr>
          <p:nvPr>
            <p:ph type="dt" sz="half" idx="10"/>
          </p:nvPr>
        </p:nvSpPr>
        <p:spPr>
          <a:xfrm>
            <a:off x="838200" y="6356350"/>
            <a:ext cx="2743200" cy="365125"/>
          </a:xfrm>
        </p:spPr>
        <p:txBody>
          <a:bodyPr/>
          <a:lstStyle/>
          <a:p>
            <a:fld id="{6D2965C0-C426-4833-B2C1-D76C0F8EE168}" type="datetimeFigureOut">
              <a:rPr lang="en-GB" smtClean="0"/>
              <a:t>25/07/2024</a:t>
            </a:fld>
            <a:endParaRPr lang="en-GB"/>
          </a:p>
        </p:txBody>
      </p:sp>
      <p:sp>
        <p:nvSpPr>
          <p:cNvPr id="3" name="Footer Placeholder 5">
            <a:extLst>
              <a:ext uri="{FF2B5EF4-FFF2-40B4-BE49-F238E27FC236}">
                <a16:creationId xmlns:a16="http://schemas.microsoft.com/office/drawing/2014/main" id="{75A48DA9-DEA5-BE62-AD99-5E810FE14BAB}"/>
              </a:ext>
            </a:extLst>
          </p:cNvPr>
          <p:cNvSpPr>
            <a:spLocks noGrp="1"/>
          </p:cNvSpPr>
          <p:nvPr>
            <p:ph type="ftr" sz="quarter" idx="11"/>
          </p:nvPr>
        </p:nvSpPr>
        <p:spPr>
          <a:xfrm>
            <a:off x="4038600" y="6356350"/>
            <a:ext cx="4114800" cy="365125"/>
          </a:xfrm>
        </p:spPr>
        <p:txBody>
          <a:bodyPr/>
          <a:lstStyle/>
          <a:p>
            <a:endParaRPr lang="en-GB"/>
          </a:p>
        </p:txBody>
      </p:sp>
      <p:sp>
        <p:nvSpPr>
          <p:cNvPr id="4" name="Slide Number Placeholder 6">
            <a:extLst>
              <a:ext uri="{FF2B5EF4-FFF2-40B4-BE49-F238E27FC236}">
                <a16:creationId xmlns:a16="http://schemas.microsoft.com/office/drawing/2014/main" id="{A9896AB6-6374-E1AF-48DA-04EC70FCBA9D}"/>
              </a:ext>
            </a:extLst>
          </p:cNvPr>
          <p:cNvSpPr>
            <a:spLocks noGrp="1"/>
          </p:cNvSpPr>
          <p:nvPr>
            <p:ph type="sldNum" sz="quarter" idx="12"/>
          </p:nvPr>
        </p:nvSpPr>
        <p:spPr>
          <a:xfrm>
            <a:off x="8610600" y="6356350"/>
            <a:ext cx="2743200" cy="365125"/>
          </a:xfrm>
        </p:spPr>
        <p:txBody>
          <a:bodyPr/>
          <a:lstStyle/>
          <a:p>
            <a:fld id="{F0464243-33AD-4747-ABF2-5FD22B2C517B}" type="slidenum">
              <a:rPr lang="en-GB" smtClean="0"/>
              <a:t>‹#›</a:t>
            </a:fld>
            <a:endParaRPr lang="en-GB"/>
          </a:p>
        </p:txBody>
      </p:sp>
    </p:spTree>
    <p:extLst>
      <p:ext uri="{BB962C8B-B14F-4D97-AF65-F5344CB8AC3E}">
        <p14:creationId xmlns:p14="http://schemas.microsoft.com/office/powerpoint/2010/main" val="68847554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75" name="Title Text"/>
          <p:cNvSpPr txBox="1">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122872953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3" name="Title Text"/>
          <p:cNvSpPr txBox="1">
            <a:spLocks noGrp="1"/>
          </p:cNvSpPr>
          <p:nvPr>
            <p:ph type="title"/>
          </p:nvPr>
        </p:nvSpPr>
        <p:spPr>
          <a:xfrm>
            <a:off x="1632992" y="546186"/>
            <a:ext cx="8926017" cy="782862"/>
          </a:xfrm>
          <a:prstGeom prst="rect">
            <a:avLst/>
          </a:prstGeom>
        </p:spPr>
        <p:txBody>
          <a:bodyPr/>
          <a:lstStyle>
            <a:lvl1pPr algn="l">
              <a:defRPr sz="3300">
                <a:solidFill>
                  <a:srgbClr val="152992"/>
                </a:solidFill>
                <a:latin typeface="SF UI Display Bold"/>
                <a:ea typeface="SF UI Display Bold"/>
                <a:cs typeface="SF UI Display Bold"/>
                <a:sym typeface="SF UI Display Bold"/>
              </a:defRPr>
            </a:lvl1pPr>
          </a:lstStyle>
          <a:p>
            <a:r>
              <a:t>Title Text</a:t>
            </a:r>
          </a:p>
        </p:txBody>
      </p:sp>
      <p:sp>
        <p:nvSpPr>
          <p:cNvPr id="84" name="Body Level One…"/>
          <p:cNvSpPr txBox="1">
            <a:spLocks noGrp="1"/>
          </p:cNvSpPr>
          <p:nvPr>
            <p:ph type="body" idx="1"/>
          </p:nvPr>
        </p:nvSpPr>
        <p:spPr>
          <a:xfrm>
            <a:off x="2036862" y="1573178"/>
            <a:ext cx="8118277" cy="4152227"/>
          </a:xfrm>
          <a:prstGeom prst="rect">
            <a:avLst/>
          </a:prstGeom>
        </p:spPr>
        <p:txBody>
          <a:bodyPr anchor="t"/>
          <a:lstStyle>
            <a:lvl1pPr marL="291689" indent="-291689">
              <a:lnSpc>
                <a:spcPct val="110000"/>
              </a:lnSpc>
              <a:spcBef>
                <a:spcPts val="1462"/>
              </a:spcBef>
              <a:defRPr sz="1687">
                <a:solidFill>
                  <a:srgbClr val="152992"/>
                </a:solidFill>
                <a:latin typeface="SF UI Display Regular"/>
                <a:ea typeface="SF UI Display Regular"/>
                <a:cs typeface="SF UI Display Regular"/>
                <a:sym typeface="SF UI Display Regular"/>
              </a:defRPr>
            </a:lvl1pPr>
            <a:lvl2pPr marL="458369" indent="-291689">
              <a:lnSpc>
                <a:spcPct val="110000"/>
              </a:lnSpc>
              <a:spcBef>
                <a:spcPts val="1462"/>
              </a:spcBef>
              <a:defRPr sz="1687">
                <a:solidFill>
                  <a:srgbClr val="152992"/>
                </a:solidFill>
                <a:latin typeface="SF UI Display Regular"/>
                <a:ea typeface="SF UI Display Regular"/>
                <a:cs typeface="SF UI Display Regular"/>
                <a:sym typeface="SF UI Display Regular"/>
              </a:defRPr>
            </a:lvl2pPr>
            <a:lvl3pPr>
              <a:lnSpc>
                <a:spcPct val="110000"/>
              </a:lnSpc>
              <a:spcBef>
                <a:spcPts val="1462"/>
              </a:spcBef>
              <a:defRPr sz="1687">
                <a:solidFill>
                  <a:srgbClr val="152992"/>
                </a:solidFill>
                <a:latin typeface="SF UI Display Regular"/>
                <a:ea typeface="SF UI Display Regular"/>
                <a:cs typeface="SF UI Display Regular"/>
                <a:sym typeface="SF UI Display Regular"/>
              </a:defRPr>
            </a:lvl3pPr>
            <a:lvl4pPr>
              <a:lnSpc>
                <a:spcPct val="110000"/>
              </a:lnSpc>
              <a:spcBef>
                <a:spcPts val="1462"/>
              </a:spcBef>
              <a:defRPr sz="1687">
                <a:solidFill>
                  <a:srgbClr val="152992"/>
                </a:solidFill>
                <a:latin typeface="SF UI Display Regular"/>
                <a:ea typeface="SF UI Display Regular"/>
                <a:cs typeface="SF UI Display Regular"/>
                <a:sym typeface="SF UI Display Regular"/>
              </a:defRPr>
            </a:lvl4pPr>
            <a:lvl5pPr>
              <a:lnSpc>
                <a:spcPct val="110000"/>
              </a:lnSpc>
              <a:spcBef>
                <a:spcPts val="1462"/>
              </a:spcBef>
              <a:defRPr sz="1687">
                <a:solidFill>
                  <a:srgbClr val="152992"/>
                </a:solidFill>
                <a:latin typeface="SF UI Display Regular"/>
                <a:ea typeface="SF UI Display Regular"/>
                <a:cs typeface="SF UI Display Regular"/>
                <a:sym typeface="SF UI Display Regular"/>
              </a:defRPr>
            </a:lvl5pPr>
          </a:lstStyle>
          <a:p>
            <a:r>
              <a:t>Body Level One</a:t>
            </a:r>
          </a:p>
          <a:p>
            <a:pPr lvl="1"/>
            <a:r>
              <a:t>Body Level Two</a:t>
            </a:r>
          </a:p>
          <a:p>
            <a:pPr lvl="2"/>
            <a:r>
              <a:t>Body Level Three</a:t>
            </a:r>
          </a:p>
          <a:p>
            <a:pPr lvl="3"/>
            <a:r>
              <a:t>Body Level Four</a:t>
            </a:r>
          </a:p>
          <a:p>
            <a:pPr lvl="4"/>
            <a:r>
              <a:t>Body Level Five</a:t>
            </a:r>
          </a:p>
        </p:txBody>
      </p:sp>
      <p:sp>
        <p:nvSpPr>
          <p:cNvPr id="2" name="Date Placeholder 4">
            <a:extLst>
              <a:ext uri="{FF2B5EF4-FFF2-40B4-BE49-F238E27FC236}">
                <a16:creationId xmlns:a16="http://schemas.microsoft.com/office/drawing/2014/main" id="{5FA0ED96-4522-4403-3BD1-1345EDE100DE}"/>
              </a:ext>
            </a:extLst>
          </p:cNvPr>
          <p:cNvSpPr>
            <a:spLocks noGrp="1"/>
          </p:cNvSpPr>
          <p:nvPr>
            <p:ph type="dt" sz="half" idx="10"/>
          </p:nvPr>
        </p:nvSpPr>
        <p:spPr>
          <a:xfrm>
            <a:off x="838200" y="6356350"/>
            <a:ext cx="2743200" cy="365125"/>
          </a:xfrm>
        </p:spPr>
        <p:txBody>
          <a:bodyPr/>
          <a:lstStyle/>
          <a:p>
            <a:fld id="{6D2965C0-C426-4833-B2C1-D76C0F8EE168}" type="datetimeFigureOut">
              <a:rPr lang="en-GB" smtClean="0"/>
              <a:t>25/07/2024</a:t>
            </a:fld>
            <a:endParaRPr lang="en-GB"/>
          </a:p>
        </p:txBody>
      </p:sp>
      <p:sp>
        <p:nvSpPr>
          <p:cNvPr id="3" name="Footer Placeholder 5">
            <a:extLst>
              <a:ext uri="{FF2B5EF4-FFF2-40B4-BE49-F238E27FC236}">
                <a16:creationId xmlns:a16="http://schemas.microsoft.com/office/drawing/2014/main" id="{A0EF85D2-28C3-4E60-026E-899281F4238C}"/>
              </a:ext>
            </a:extLst>
          </p:cNvPr>
          <p:cNvSpPr>
            <a:spLocks noGrp="1"/>
          </p:cNvSpPr>
          <p:nvPr>
            <p:ph type="ftr" sz="quarter" idx="11"/>
          </p:nvPr>
        </p:nvSpPr>
        <p:spPr>
          <a:xfrm>
            <a:off x="4038600" y="6356350"/>
            <a:ext cx="4114800" cy="365125"/>
          </a:xfrm>
        </p:spPr>
        <p:txBody>
          <a:bodyPr/>
          <a:lstStyle/>
          <a:p>
            <a:endParaRPr lang="en-GB"/>
          </a:p>
        </p:txBody>
      </p:sp>
      <p:sp>
        <p:nvSpPr>
          <p:cNvPr id="4" name="Slide Number Placeholder 6">
            <a:extLst>
              <a:ext uri="{FF2B5EF4-FFF2-40B4-BE49-F238E27FC236}">
                <a16:creationId xmlns:a16="http://schemas.microsoft.com/office/drawing/2014/main" id="{FF48F726-8C09-A969-5F7F-86F68AC0EB83}"/>
              </a:ext>
            </a:extLst>
          </p:cNvPr>
          <p:cNvSpPr>
            <a:spLocks noGrp="1"/>
          </p:cNvSpPr>
          <p:nvPr>
            <p:ph type="sldNum" sz="quarter" idx="12"/>
          </p:nvPr>
        </p:nvSpPr>
        <p:spPr>
          <a:xfrm>
            <a:off x="8610600" y="6356350"/>
            <a:ext cx="2743200" cy="365125"/>
          </a:xfrm>
        </p:spPr>
        <p:txBody>
          <a:bodyPr/>
          <a:lstStyle/>
          <a:p>
            <a:fld id="{F0464243-33AD-4747-ABF2-5FD22B2C517B}" type="slidenum">
              <a:rPr lang="en-GB" smtClean="0"/>
              <a:t>‹#›</a:t>
            </a:fld>
            <a:endParaRPr lang="en-GB"/>
          </a:p>
        </p:txBody>
      </p:sp>
    </p:spTree>
    <p:extLst>
      <p:ext uri="{BB962C8B-B14F-4D97-AF65-F5344CB8AC3E}">
        <p14:creationId xmlns:p14="http://schemas.microsoft.com/office/powerpoint/2010/main" val="276511110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04" name="Body Level One…"/>
          <p:cNvSpPr txBox="1">
            <a:spLocks noGrp="1"/>
          </p:cNvSpPr>
          <p:nvPr>
            <p:ph type="body" idx="1"/>
          </p:nvPr>
        </p:nvSpPr>
        <p:spPr>
          <a:xfrm>
            <a:off x="1109762" y="892969"/>
            <a:ext cx="997247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 name="Date Placeholder 4">
            <a:extLst>
              <a:ext uri="{FF2B5EF4-FFF2-40B4-BE49-F238E27FC236}">
                <a16:creationId xmlns:a16="http://schemas.microsoft.com/office/drawing/2014/main" id="{278D540D-2617-DB40-81E6-1031F3129BCC}"/>
              </a:ext>
            </a:extLst>
          </p:cNvPr>
          <p:cNvSpPr>
            <a:spLocks noGrp="1"/>
          </p:cNvSpPr>
          <p:nvPr>
            <p:ph type="dt" sz="half" idx="10"/>
          </p:nvPr>
        </p:nvSpPr>
        <p:spPr>
          <a:xfrm>
            <a:off x="838200" y="6356350"/>
            <a:ext cx="2743200" cy="365125"/>
          </a:xfrm>
        </p:spPr>
        <p:txBody>
          <a:bodyPr/>
          <a:lstStyle/>
          <a:p>
            <a:fld id="{6D2965C0-C426-4833-B2C1-D76C0F8EE168}" type="datetimeFigureOut">
              <a:rPr lang="en-GB" smtClean="0"/>
              <a:t>25/07/2024</a:t>
            </a:fld>
            <a:endParaRPr lang="en-GB"/>
          </a:p>
        </p:txBody>
      </p:sp>
      <p:sp>
        <p:nvSpPr>
          <p:cNvPr id="3" name="Footer Placeholder 5">
            <a:extLst>
              <a:ext uri="{FF2B5EF4-FFF2-40B4-BE49-F238E27FC236}">
                <a16:creationId xmlns:a16="http://schemas.microsoft.com/office/drawing/2014/main" id="{B79D328F-09C5-BE9E-9E6C-3C80A8CB47D9}"/>
              </a:ext>
            </a:extLst>
          </p:cNvPr>
          <p:cNvSpPr>
            <a:spLocks noGrp="1"/>
          </p:cNvSpPr>
          <p:nvPr>
            <p:ph type="ftr" sz="quarter" idx="11"/>
          </p:nvPr>
        </p:nvSpPr>
        <p:spPr>
          <a:xfrm>
            <a:off x="4038600" y="6356350"/>
            <a:ext cx="4114800" cy="365125"/>
          </a:xfrm>
        </p:spPr>
        <p:txBody>
          <a:bodyPr/>
          <a:lstStyle/>
          <a:p>
            <a:endParaRPr lang="en-GB"/>
          </a:p>
        </p:txBody>
      </p:sp>
      <p:sp>
        <p:nvSpPr>
          <p:cNvPr id="4" name="Slide Number Placeholder 6">
            <a:extLst>
              <a:ext uri="{FF2B5EF4-FFF2-40B4-BE49-F238E27FC236}">
                <a16:creationId xmlns:a16="http://schemas.microsoft.com/office/drawing/2014/main" id="{90D3C50D-1631-36E4-356E-647A41E56716}"/>
              </a:ext>
            </a:extLst>
          </p:cNvPr>
          <p:cNvSpPr>
            <a:spLocks noGrp="1"/>
          </p:cNvSpPr>
          <p:nvPr>
            <p:ph type="sldNum" sz="quarter" idx="12"/>
          </p:nvPr>
        </p:nvSpPr>
        <p:spPr>
          <a:xfrm>
            <a:off x="8610600" y="6356350"/>
            <a:ext cx="2743200" cy="365125"/>
          </a:xfrm>
        </p:spPr>
        <p:txBody>
          <a:bodyPr/>
          <a:lstStyle/>
          <a:p>
            <a:fld id="{F0464243-33AD-4747-ABF2-5FD22B2C517B}" type="slidenum">
              <a:rPr lang="en-GB" smtClean="0"/>
              <a:t>‹#›</a:t>
            </a:fld>
            <a:endParaRPr lang="en-GB"/>
          </a:p>
        </p:txBody>
      </p:sp>
    </p:spTree>
    <p:extLst>
      <p:ext uri="{BB962C8B-B14F-4D97-AF65-F5344CB8AC3E}">
        <p14:creationId xmlns:p14="http://schemas.microsoft.com/office/powerpoint/2010/main" val="316120036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4BE8-41E5-C99F-1A2F-0CABEBA96BB3}"/>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48EBC7BB-E5F7-7F2A-C6C7-562D606F611C}"/>
              </a:ext>
            </a:extLst>
          </p:cNvPr>
          <p:cNvSpPr>
            <a:spLocks noGrp="1"/>
          </p:cNvSpPr>
          <p:nvPr>
            <p:ph type="ftr" sz="quarter" idx="11"/>
          </p:nvPr>
        </p:nvSpPr>
        <p:spPr/>
        <p:txBody>
          <a:bodyPr/>
          <a:lstStyle/>
          <a:p>
            <a:r>
              <a:rPr lang="en-GB" dirty="0"/>
              <a:t>PROJECT MANAGEMENT IN THE WAKE OF ESG</a:t>
            </a:r>
          </a:p>
        </p:txBody>
      </p:sp>
      <p:sp>
        <p:nvSpPr>
          <p:cNvPr id="5" name="Slide Number Placeholder 4">
            <a:extLst>
              <a:ext uri="{FF2B5EF4-FFF2-40B4-BE49-F238E27FC236}">
                <a16:creationId xmlns:a16="http://schemas.microsoft.com/office/drawing/2014/main" id="{9CEB4B68-3957-D76E-DD1A-3266D6583D7E}"/>
              </a:ext>
            </a:extLst>
          </p:cNvPr>
          <p:cNvSpPr>
            <a:spLocks noGrp="1"/>
          </p:cNvSpPr>
          <p:nvPr>
            <p:ph type="sldNum" sz="quarter" idx="12"/>
          </p:nvPr>
        </p:nvSpPr>
        <p:spPr/>
        <p:txBody>
          <a:bodyPr/>
          <a:lstStyle/>
          <a:p>
            <a:fld id="{F0464243-33AD-4747-ABF2-5FD22B2C517B}" type="slidenum">
              <a:rPr lang="en-GB" smtClean="0"/>
              <a:t>‹#›</a:t>
            </a:fld>
            <a:endParaRPr lang="en-GB"/>
          </a:p>
        </p:txBody>
      </p:sp>
    </p:spTree>
    <p:extLst>
      <p:ext uri="{BB962C8B-B14F-4D97-AF65-F5344CB8AC3E}">
        <p14:creationId xmlns:p14="http://schemas.microsoft.com/office/powerpoint/2010/main" val="608786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E5A1F0-7003-2559-F0C2-FBCA82D66DC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FF1EF24-8994-6837-7ED7-067C313C3E9E}"/>
              </a:ext>
            </a:extLst>
          </p:cNvPr>
          <p:cNvSpPr>
            <a:spLocks noGrp="1"/>
          </p:cNvSpPr>
          <p:nvPr>
            <p:ph type="sldNum" sz="quarter" idx="12"/>
          </p:nvPr>
        </p:nvSpPr>
        <p:spPr/>
        <p:txBody>
          <a:bodyPr/>
          <a:lstStyle/>
          <a:p>
            <a:fld id="{F0464243-33AD-4747-ABF2-5FD22B2C517B}" type="slidenum">
              <a:rPr lang="en-GB" smtClean="0"/>
              <a:t>‹#›</a:t>
            </a:fld>
            <a:endParaRPr lang="en-GB"/>
          </a:p>
        </p:txBody>
      </p:sp>
    </p:spTree>
    <p:extLst>
      <p:ext uri="{BB962C8B-B14F-4D97-AF65-F5344CB8AC3E}">
        <p14:creationId xmlns:p14="http://schemas.microsoft.com/office/powerpoint/2010/main" val="10513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84A0-7F2E-C2BF-5658-D0810390E8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B2ED208-A88B-FFCD-7716-EFACFB6E69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11459B-795E-B3B2-F958-479F5EB71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32339C2-0C0C-3285-A501-835F1882B2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190B6E-F052-94B7-D47E-6B455A7281A0}"/>
              </a:ext>
            </a:extLst>
          </p:cNvPr>
          <p:cNvSpPr>
            <a:spLocks noGrp="1"/>
          </p:cNvSpPr>
          <p:nvPr>
            <p:ph type="sldNum" sz="quarter" idx="12"/>
          </p:nvPr>
        </p:nvSpPr>
        <p:spPr/>
        <p:txBody>
          <a:bodyPr/>
          <a:lstStyle/>
          <a:p>
            <a:fld id="{F0464243-33AD-4747-ABF2-5FD22B2C517B}" type="slidenum">
              <a:rPr lang="en-GB" smtClean="0"/>
              <a:t>‹#›</a:t>
            </a:fld>
            <a:endParaRPr lang="en-GB"/>
          </a:p>
        </p:txBody>
      </p:sp>
    </p:spTree>
    <p:extLst>
      <p:ext uri="{BB962C8B-B14F-4D97-AF65-F5344CB8AC3E}">
        <p14:creationId xmlns:p14="http://schemas.microsoft.com/office/powerpoint/2010/main" val="1732124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9B8F2-0523-24C4-A643-7CACD6F30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FC982F-4D6B-79CB-447B-A082A08C6D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CAA282F-7550-44F7-B1EC-781E5A6D9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9D148720-CA5C-B8D7-92CC-285E1828FD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4816E6-8752-C77B-1CB5-6E852665C0B0}"/>
              </a:ext>
            </a:extLst>
          </p:cNvPr>
          <p:cNvSpPr>
            <a:spLocks noGrp="1"/>
          </p:cNvSpPr>
          <p:nvPr>
            <p:ph type="sldNum" sz="quarter" idx="12"/>
          </p:nvPr>
        </p:nvSpPr>
        <p:spPr/>
        <p:txBody>
          <a:bodyPr/>
          <a:lstStyle/>
          <a:p>
            <a:fld id="{F0464243-33AD-4747-ABF2-5FD22B2C517B}" type="slidenum">
              <a:rPr lang="en-GB" smtClean="0"/>
              <a:t>‹#›</a:t>
            </a:fld>
            <a:endParaRPr lang="en-GB"/>
          </a:p>
        </p:txBody>
      </p:sp>
    </p:spTree>
    <p:extLst>
      <p:ext uri="{BB962C8B-B14F-4D97-AF65-F5344CB8AC3E}">
        <p14:creationId xmlns:p14="http://schemas.microsoft.com/office/powerpoint/2010/main" val="106326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image" Target="../media/image20.pn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 Id="rId3"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4.xml"/><Relationship Id="rId7" Type="http://schemas.openxmlformats.org/officeDocument/2006/relationships/theme" Target="../theme/theme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D2CDF5-0B98-67E4-0F2E-145786B7AE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301CAC-5D4A-A662-6025-78E17B25E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1E4D3C05-5A43-D292-EE68-EC293AD7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dirty="0"/>
              <a:t>PROJECT MANAGEMENT IN THE WAKE OF ESG</a:t>
            </a:r>
          </a:p>
        </p:txBody>
      </p:sp>
      <p:sp>
        <p:nvSpPr>
          <p:cNvPr id="6" name="Slide Number Placeholder 5">
            <a:extLst>
              <a:ext uri="{FF2B5EF4-FFF2-40B4-BE49-F238E27FC236}">
                <a16:creationId xmlns:a16="http://schemas.microsoft.com/office/drawing/2014/main" id="{2D7A339B-97DA-5ACC-725F-345696B3EA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464243-33AD-4747-ABF2-5FD22B2C517B}" type="slidenum">
              <a:rPr lang="en-GB" smtClean="0"/>
              <a:t>‹#›</a:t>
            </a:fld>
            <a:endParaRPr lang="en-GB"/>
          </a:p>
        </p:txBody>
      </p:sp>
    </p:spTree>
    <p:extLst>
      <p:ext uri="{BB962C8B-B14F-4D97-AF65-F5344CB8AC3E}">
        <p14:creationId xmlns:p14="http://schemas.microsoft.com/office/powerpoint/2010/main" val="283451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78912"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fld id="{9408B322-4539-3841-8FEC-C8BFD8B08418}" type="datetime3">
              <a:rPr lang="en-US" smtClean="0"/>
              <a:t>25 July 2024</a:t>
            </a:fld>
            <a:endParaRPr lang="en-US" dirty="0"/>
          </a:p>
        </p:txBody>
      </p:sp>
      <p:sp>
        <p:nvSpPr>
          <p:cNvPr id="5" name="Footer Placeholder 4"/>
          <p:cNvSpPr>
            <a:spLocks noGrp="1"/>
          </p:cNvSpPr>
          <p:nvPr>
            <p:ph type="ftr" sz="quarter" idx="3"/>
          </p:nvPr>
        </p:nvSpPr>
        <p:spPr>
          <a:xfrm>
            <a:off x="6151562" y="6355977"/>
            <a:ext cx="2795587" cy="198812"/>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dirty="0"/>
          </a:p>
        </p:txBody>
      </p:sp>
      <p:pic>
        <p:nvPicPr>
          <p:cNvPr id="7" name="Picture 6">
            <a:extLst>
              <a:ext uri="{FF2B5EF4-FFF2-40B4-BE49-F238E27FC236}">
                <a16:creationId xmlns:a16="http://schemas.microsoft.com/office/drawing/2014/main" id="{05ED9A97-D9BD-769D-5D25-CAEDB08A934E}"/>
              </a:ext>
            </a:extLst>
          </p:cNvPr>
          <p:cNvPicPr>
            <a:picLocks noChangeAspect="1"/>
          </p:cNvPicPr>
          <p:nvPr userDrawn="1"/>
        </p:nvPicPr>
        <p:blipFill rotWithShape="1">
          <a:blip r:embed="rId37"/>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94187627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Lst>
  <p:hf hdr="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p15:clr>
            <a:srgbClr val="F26B43"/>
          </p15:clr>
        </p15:guide>
        <p15:guide id="2" orient="horz" pos="194">
          <p15:clr>
            <a:srgbClr val="F26B43"/>
          </p15:clr>
        </p15:guide>
        <p15:guide id="3" orient="horz" pos="811">
          <p15:clr>
            <a:srgbClr val="F26B43"/>
          </p15:clr>
        </p15:guide>
        <p15:guide id="4" orient="horz" pos="4129">
          <p15:clr>
            <a:srgbClr val="F26B43"/>
          </p15:clr>
        </p15:guide>
        <p15:guide id="5" orient="horz" pos="3802">
          <p15:clr>
            <a:srgbClr val="F26B43"/>
          </p15:clr>
        </p15:guide>
        <p15:guide id="6" orient="horz" pos="3264">
          <p15:clr>
            <a:srgbClr val="F26B43"/>
          </p15:clr>
        </p15:guide>
        <p15:guide id="7" orient="horz" pos="3189">
          <p15:clr>
            <a:srgbClr val="F26B43"/>
          </p15:clr>
        </p15:guide>
        <p15:guide id="8" orient="horz" pos="1344">
          <p15:clr>
            <a:srgbClr val="F26B43"/>
          </p15:clr>
        </p15:guide>
        <p15:guide id="9" orient="horz" pos="1419">
          <p15:clr>
            <a:srgbClr val="F26B43"/>
          </p15:clr>
        </p15:guide>
        <p15:guide id="10" orient="horz" pos="2645">
          <p15:clr>
            <a:srgbClr val="F26B43"/>
          </p15:clr>
        </p15:guide>
        <p15:guide id="11" orient="horz" pos="2571">
          <p15:clr>
            <a:srgbClr val="F26B43"/>
          </p15:clr>
        </p15:guide>
        <p15:guide id="12" orient="horz" pos="1963">
          <p15:clr>
            <a:srgbClr val="F26B43"/>
          </p15:clr>
        </p15:guide>
        <p15:guide id="13" orient="horz" pos="2037">
          <p15:clr>
            <a:srgbClr val="F26B43"/>
          </p15:clr>
        </p15:guide>
        <p15:guide id="14" pos="198">
          <p15:clr>
            <a:srgbClr val="F26B43"/>
          </p15:clr>
        </p15:guide>
        <p15:guide id="15" pos="7479">
          <p15:clr>
            <a:srgbClr val="F26B43"/>
          </p15:clr>
        </p15:guide>
        <p15:guide id="16" pos="6940">
          <p15:clr>
            <a:srgbClr val="F26B43"/>
          </p15:clr>
        </p15:guide>
        <p15:guide id="17" pos="6861">
          <p15:clr>
            <a:srgbClr val="F26B43"/>
          </p15:clr>
        </p15:guide>
        <p15:guide id="18" pos="728">
          <p15:clr>
            <a:srgbClr val="F26B43"/>
          </p15:clr>
        </p15:guide>
        <p15:guide id="19" pos="806">
          <p15:clr>
            <a:srgbClr val="F26B43"/>
          </p15:clr>
        </p15:guide>
        <p15:guide id="20" pos="6327">
          <p15:clr>
            <a:srgbClr val="F26B43"/>
          </p15:clr>
        </p15:guide>
        <p15:guide id="21" pos="6253">
          <p15:clr>
            <a:srgbClr val="F26B43"/>
          </p15:clr>
        </p15:guide>
        <p15:guide id="22" pos="1346">
          <p15:clr>
            <a:srgbClr val="F26B43"/>
          </p15:clr>
        </p15:guide>
        <p15:guide id="23" pos="1415">
          <p15:clr>
            <a:srgbClr val="F26B43"/>
          </p15:clr>
        </p15:guide>
        <p15:guide id="24" pos="1954">
          <p15:clr>
            <a:srgbClr val="F26B43"/>
          </p15:clr>
        </p15:guide>
        <p15:guide id="25" pos="2032">
          <p15:clr>
            <a:srgbClr val="F26B43"/>
          </p15:clr>
        </p15:guide>
        <p15:guide id="26" pos="5719">
          <p15:clr>
            <a:srgbClr val="F26B43"/>
          </p15:clr>
        </p15:guide>
        <p15:guide id="27" pos="5636">
          <p15:clr>
            <a:srgbClr val="F26B43"/>
          </p15:clr>
        </p15:guide>
        <p15:guide id="28" pos="2567">
          <p15:clr>
            <a:srgbClr val="F26B43"/>
          </p15:clr>
        </p15:guide>
        <p15:guide id="29" pos="5101">
          <p15:clr>
            <a:srgbClr val="F26B43"/>
          </p15:clr>
        </p15:guide>
        <p15:guide id="30" pos="2640">
          <p15:clr>
            <a:srgbClr val="F26B43"/>
          </p15:clr>
        </p15:guide>
        <p15:guide id="31" pos="5027">
          <p15:clr>
            <a:srgbClr val="F26B43"/>
          </p15:clr>
        </p15:guide>
        <p15:guide id="32" pos="3184">
          <p15:clr>
            <a:srgbClr val="F26B43"/>
          </p15:clr>
        </p15:guide>
        <p15:guide id="33" pos="3258">
          <p15:clr>
            <a:srgbClr val="F26B43"/>
          </p15:clr>
        </p15:guide>
        <p15:guide id="34" pos="4488">
          <p15:clr>
            <a:srgbClr val="F26B43"/>
          </p15:clr>
        </p15:guide>
        <p15:guide id="35" pos="4410">
          <p15:clr>
            <a:srgbClr val="F26B43"/>
          </p15:clr>
        </p15:guide>
        <p15:guide id="36" pos="3875">
          <p15:clr>
            <a:srgbClr val="F26B43"/>
          </p15:clr>
        </p15:guide>
        <p15:guide id="37" pos="3797">
          <p15:clr>
            <a:srgbClr val="F26B43"/>
          </p15:clr>
        </p15:guide>
        <p15:guide id="38" orient="horz" pos="3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109762" y="178594"/>
            <a:ext cx="9972477"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281" tIns="91281" rIns="91281" bIns="91281" anchor="ctr">
            <a:normAutofit/>
          </a:bodyPr>
          <a:lstStyle/>
          <a:p>
            <a:r>
              <a:t>Title Text</a:t>
            </a:r>
          </a:p>
        </p:txBody>
      </p:sp>
      <p:sp>
        <p:nvSpPr>
          <p:cNvPr id="3" name="Body Level One…"/>
          <p:cNvSpPr txBox="1">
            <a:spLocks noGrp="1"/>
          </p:cNvSpPr>
          <p:nvPr>
            <p:ph type="body" idx="1"/>
          </p:nvPr>
        </p:nvSpPr>
        <p:spPr>
          <a:xfrm>
            <a:off x="1109762" y="1821656"/>
            <a:ext cx="9972477" cy="4420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281" tIns="91281" rIns="91281" bIns="91281"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p:cNvSpPr>
          <p:nvPr userDrawn="1"/>
        </p:nvSpPr>
        <p:spPr>
          <a:xfrm>
            <a:off x="11239500" y="6347789"/>
            <a:ext cx="307380" cy="228047"/>
          </a:xfrm>
          <a:prstGeom prst="rect">
            <a:avLst/>
          </a:prstGeom>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049734" rtl="0" fontAlgn="auto" latinLnBrk="0" hangingPunct="0">
              <a:lnSpc>
                <a:spcPct val="100000"/>
              </a:lnSpc>
              <a:spcBef>
                <a:spcPts val="0"/>
              </a:spcBef>
              <a:spcAft>
                <a:spcPts val="0"/>
              </a:spcAft>
              <a:buClrTx/>
              <a:buSzTx/>
              <a:buFontTx/>
              <a:buNone/>
              <a:tabLst/>
              <a:defRPr kumimoji="0" sz="2587" b="1" i="0" u="none" strike="noStrike" cap="none" spc="0" normalizeH="0" baseline="0">
                <a:ln>
                  <a:noFill/>
                </a:ln>
                <a:solidFill>
                  <a:srgbClr val="172993"/>
                </a:solidFill>
                <a:effectLst/>
                <a:uFillTx/>
                <a:latin typeface="+mn-lt"/>
                <a:ea typeface="+mn-ea"/>
                <a:cs typeface="+mn-cs"/>
                <a:sym typeface="Helvetica"/>
              </a:defRPr>
            </a:lvl1pPr>
            <a:lvl2pPr marL="0" marR="0" indent="228600" algn="ctr" defTabSz="1049734" rtl="0" fontAlgn="auto" latinLnBrk="0" hangingPunct="0">
              <a:lnSpc>
                <a:spcPct val="100000"/>
              </a:lnSpc>
              <a:spcBef>
                <a:spcPts val="0"/>
              </a:spcBef>
              <a:spcAft>
                <a:spcPts val="0"/>
              </a:spcAft>
              <a:buClrTx/>
              <a:buSzTx/>
              <a:buFontTx/>
              <a:buNone/>
              <a:tabLst/>
              <a:defRPr kumimoji="0" sz="4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1049734" rtl="0" fontAlgn="auto" latinLnBrk="0" hangingPunct="0">
              <a:lnSpc>
                <a:spcPct val="100000"/>
              </a:lnSpc>
              <a:spcBef>
                <a:spcPts val="0"/>
              </a:spcBef>
              <a:spcAft>
                <a:spcPts val="0"/>
              </a:spcAft>
              <a:buClrTx/>
              <a:buSzTx/>
              <a:buFontTx/>
              <a:buNone/>
              <a:tabLst/>
              <a:defRPr kumimoji="0" sz="4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1049734" rtl="0" fontAlgn="auto" latinLnBrk="0" hangingPunct="0">
              <a:lnSpc>
                <a:spcPct val="100000"/>
              </a:lnSpc>
              <a:spcBef>
                <a:spcPts val="0"/>
              </a:spcBef>
              <a:spcAft>
                <a:spcPts val="0"/>
              </a:spcAft>
              <a:buClrTx/>
              <a:buSzTx/>
              <a:buFontTx/>
              <a:buNone/>
              <a:tabLst/>
              <a:defRPr kumimoji="0" sz="4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1049734" rtl="0" fontAlgn="auto" latinLnBrk="0" hangingPunct="0">
              <a:lnSpc>
                <a:spcPct val="100000"/>
              </a:lnSpc>
              <a:spcBef>
                <a:spcPts val="0"/>
              </a:spcBef>
              <a:spcAft>
                <a:spcPts val="0"/>
              </a:spcAft>
              <a:buClrTx/>
              <a:buSzTx/>
              <a:buFontTx/>
              <a:buNone/>
              <a:tabLst/>
              <a:defRPr kumimoji="0" sz="4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1049734" rtl="0" fontAlgn="auto" latinLnBrk="0" hangingPunct="0">
              <a:lnSpc>
                <a:spcPct val="100000"/>
              </a:lnSpc>
              <a:spcBef>
                <a:spcPts val="0"/>
              </a:spcBef>
              <a:spcAft>
                <a:spcPts val="0"/>
              </a:spcAft>
              <a:buClrTx/>
              <a:buSzTx/>
              <a:buFontTx/>
              <a:buNone/>
              <a:tabLst/>
              <a:defRPr kumimoji="0" sz="4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1049734" rtl="0" fontAlgn="auto" latinLnBrk="0" hangingPunct="0">
              <a:lnSpc>
                <a:spcPct val="100000"/>
              </a:lnSpc>
              <a:spcBef>
                <a:spcPts val="0"/>
              </a:spcBef>
              <a:spcAft>
                <a:spcPts val="0"/>
              </a:spcAft>
              <a:buClrTx/>
              <a:buSzTx/>
              <a:buFontTx/>
              <a:buNone/>
              <a:tabLst/>
              <a:defRPr kumimoji="0" sz="4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1049734" rtl="0" fontAlgn="auto" latinLnBrk="0" hangingPunct="0">
              <a:lnSpc>
                <a:spcPct val="100000"/>
              </a:lnSpc>
              <a:spcBef>
                <a:spcPts val="0"/>
              </a:spcBef>
              <a:spcAft>
                <a:spcPts val="0"/>
              </a:spcAft>
              <a:buClrTx/>
              <a:buSzTx/>
              <a:buFontTx/>
              <a:buNone/>
              <a:tabLst/>
              <a:defRPr kumimoji="0" sz="4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1049734" rtl="0" fontAlgn="auto" latinLnBrk="0" hangingPunct="0">
              <a:lnSpc>
                <a:spcPct val="100000"/>
              </a:lnSpc>
              <a:spcBef>
                <a:spcPts val="0"/>
              </a:spcBef>
              <a:spcAft>
                <a:spcPts val="0"/>
              </a:spcAft>
              <a:buClrTx/>
              <a:buSzTx/>
              <a:buFontTx/>
              <a:buNone/>
              <a:tabLst/>
              <a:defRPr kumimoji="0" sz="4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endParaRPr lang="en-US" sz="1012" dirty="0"/>
          </a:p>
        </p:txBody>
      </p:sp>
      <p:sp>
        <p:nvSpPr>
          <p:cNvPr id="4" name="Date Placeholder 4">
            <a:extLst>
              <a:ext uri="{FF2B5EF4-FFF2-40B4-BE49-F238E27FC236}">
                <a16:creationId xmlns:a16="http://schemas.microsoft.com/office/drawing/2014/main" id="{F9EB5920-AF9A-1184-F9AB-07056F4697DE}"/>
              </a:ext>
            </a:extLst>
          </p:cNvPr>
          <p:cNvSpPr>
            <a:spLocks noGrp="1"/>
          </p:cNvSpPr>
          <p:nvPr>
            <p:ph type="dt" sz="half" idx="2"/>
          </p:nvPr>
        </p:nvSpPr>
        <p:spPr>
          <a:xfrm>
            <a:off x="838200" y="6356350"/>
            <a:ext cx="2743200" cy="365125"/>
          </a:xfrm>
          <a:prstGeom prst="rect">
            <a:avLst/>
          </a:prstGeom>
        </p:spPr>
        <p:txBody>
          <a:bodyPr/>
          <a:lstStyle>
            <a:lvl1pPr algn="ctr">
              <a:defRPr sz="1100">
                <a:latin typeface="Aptos" panose="020B0004020202020204" pitchFamily="34" charset="0"/>
              </a:defRPr>
            </a:lvl1pPr>
          </a:lstStyle>
          <a:p>
            <a:fld id="{A6227469-4926-C24C-9286-249EA7D18847}" type="datetime3">
              <a:rPr lang="en-US" smtClean="0"/>
              <a:pPr/>
              <a:t>25 July 2024</a:t>
            </a:fld>
            <a:endParaRPr lang="en-US"/>
          </a:p>
        </p:txBody>
      </p:sp>
      <p:sp>
        <p:nvSpPr>
          <p:cNvPr id="10" name="Footer Placeholder 5">
            <a:extLst>
              <a:ext uri="{FF2B5EF4-FFF2-40B4-BE49-F238E27FC236}">
                <a16:creationId xmlns:a16="http://schemas.microsoft.com/office/drawing/2014/main" id="{3E5FCC15-1783-4D9F-268F-47B6168D56C5}"/>
              </a:ext>
            </a:extLst>
          </p:cNvPr>
          <p:cNvSpPr>
            <a:spLocks noGrp="1"/>
          </p:cNvSpPr>
          <p:nvPr>
            <p:ph type="ftr" sz="quarter" idx="3"/>
          </p:nvPr>
        </p:nvSpPr>
        <p:spPr>
          <a:xfrm>
            <a:off x="4038600" y="6356350"/>
            <a:ext cx="4114800" cy="365125"/>
          </a:xfrm>
          <a:prstGeom prst="rect">
            <a:avLst/>
          </a:prstGeom>
        </p:spPr>
        <p:txBody>
          <a:bodyPr/>
          <a:lstStyle>
            <a:lvl1pPr algn="ctr">
              <a:defRPr sz="1100">
                <a:latin typeface="Aptos" panose="020B0004020202020204" pitchFamily="34" charset="0"/>
              </a:defRPr>
            </a:lvl1pPr>
          </a:lstStyle>
          <a:p>
            <a:r>
              <a:rPr lang="en-US"/>
              <a:t>Presentation Title</a:t>
            </a:r>
          </a:p>
        </p:txBody>
      </p:sp>
      <p:sp>
        <p:nvSpPr>
          <p:cNvPr id="11" name="Slide Number Placeholder 6">
            <a:extLst>
              <a:ext uri="{FF2B5EF4-FFF2-40B4-BE49-F238E27FC236}">
                <a16:creationId xmlns:a16="http://schemas.microsoft.com/office/drawing/2014/main" id="{0CA46EA7-DAAA-C21A-4BDA-67B54FB9581F}"/>
              </a:ext>
            </a:extLst>
          </p:cNvPr>
          <p:cNvSpPr>
            <a:spLocks noGrp="1"/>
          </p:cNvSpPr>
          <p:nvPr>
            <p:ph type="sldNum" sz="quarter" idx="4"/>
          </p:nvPr>
        </p:nvSpPr>
        <p:spPr>
          <a:xfrm>
            <a:off x="8496300" y="6366867"/>
            <a:ext cx="2743200" cy="365125"/>
          </a:xfrm>
          <a:prstGeom prst="rect">
            <a:avLst/>
          </a:prstGeom>
        </p:spPr>
        <p:txBody>
          <a:bodyPr/>
          <a:lstStyle>
            <a:lvl1pPr algn="ctr">
              <a:defRPr sz="1100">
                <a:latin typeface="Aptos" panose="020B0004020202020204" pitchFamily="34" charset="0"/>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FE5D0BE1-F68A-8117-32DF-F9BC8F851770}"/>
              </a:ext>
            </a:extLst>
          </p:cNvPr>
          <p:cNvPicPr>
            <a:picLocks noChangeAspect="1"/>
          </p:cNvPicPr>
          <p:nvPr userDrawn="1"/>
        </p:nvPicPr>
        <p:blipFill rotWithShape="1">
          <a:blip r:embed="rId8"/>
          <a:srcRect r="61205" b="-4710"/>
          <a:stretch/>
        </p:blipFill>
        <p:spPr>
          <a:xfrm>
            <a:off x="314325" y="6276098"/>
            <a:ext cx="348283" cy="358569"/>
          </a:xfrm>
          <a:prstGeom prst="rect">
            <a:avLst/>
          </a:prstGeom>
        </p:spPr>
      </p:pic>
    </p:spTree>
    <p:extLst>
      <p:ext uri="{BB962C8B-B14F-4D97-AF65-F5344CB8AC3E}">
        <p14:creationId xmlns:p14="http://schemas.microsoft.com/office/powerpoint/2010/main" val="1660476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transition spd="med"/>
  <p:hf hdr="0" dt="0"/>
  <p:txStyles>
    <p:titleStyle>
      <a:lvl1pPr marL="0" marR="0" indent="0" algn="ctr" defTabSz="393632" rtl="0" latinLnBrk="0">
        <a:lnSpc>
          <a:spcPct val="100000"/>
        </a:lnSpc>
        <a:spcBef>
          <a:spcPts val="0"/>
        </a:spcBef>
        <a:spcAft>
          <a:spcPts val="0"/>
        </a:spcAft>
        <a:buClrTx/>
        <a:buSzTx/>
        <a:buFontTx/>
        <a:buNone/>
        <a:tabLst/>
        <a:defRPr sz="5325" b="0" i="0" u="none" strike="noStrike" cap="none" spc="0" baseline="0">
          <a:solidFill>
            <a:srgbClr val="000000"/>
          </a:solidFill>
          <a:uFillTx/>
          <a:latin typeface="+mn-lt"/>
          <a:ea typeface="+mn-ea"/>
          <a:cs typeface="+mn-cs"/>
          <a:sym typeface="Helvetica Neue Medium"/>
        </a:defRPr>
      </a:lvl1pPr>
      <a:lvl2pPr marL="0" marR="0" indent="0" algn="ctr" defTabSz="393632" rtl="0" latinLnBrk="0">
        <a:lnSpc>
          <a:spcPct val="100000"/>
        </a:lnSpc>
        <a:spcBef>
          <a:spcPts val="0"/>
        </a:spcBef>
        <a:spcAft>
          <a:spcPts val="0"/>
        </a:spcAft>
        <a:buClrTx/>
        <a:buSzTx/>
        <a:buFontTx/>
        <a:buNone/>
        <a:tabLst/>
        <a:defRPr sz="5325" b="0" i="0" u="none" strike="noStrike" cap="none" spc="0" baseline="0">
          <a:solidFill>
            <a:srgbClr val="000000"/>
          </a:solidFill>
          <a:uFillTx/>
          <a:latin typeface="+mn-lt"/>
          <a:ea typeface="+mn-ea"/>
          <a:cs typeface="+mn-cs"/>
          <a:sym typeface="Helvetica Neue Medium"/>
        </a:defRPr>
      </a:lvl2pPr>
      <a:lvl3pPr marL="0" marR="0" indent="0" algn="ctr" defTabSz="393632" rtl="0" latinLnBrk="0">
        <a:lnSpc>
          <a:spcPct val="100000"/>
        </a:lnSpc>
        <a:spcBef>
          <a:spcPts val="0"/>
        </a:spcBef>
        <a:spcAft>
          <a:spcPts val="0"/>
        </a:spcAft>
        <a:buClrTx/>
        <a:buSzTx/>
        <a:buFontTx/>
        <a:buNone/>
        <a:tabLst/>
        <a:defRPr sz="5325" b="0" i="0" u="none" strike="noStrike" cap="none" spc="0" baseline="0">
          <a:solidFill>
            <a:srgbClr val="000000"/>
          </a:solidFill>
          <a:uFillTx/>
          <a:latin typeface="+mn-lt"/>
          <a:ea typeface="+mn-ea"/>
          <a:cs typeface="+mn-cs"/>
          <a:sym typeface="Helvetica Neue Medium"/>
        </a:defRPr>
      </a:lvl3pPr>
      <a:lvl4pPr marL="0" marR="0" indent="0" algn="ctr" defTabSz="393632" rtl="0" latinLnBrk="0">
        <a:lnSpc>
          <a:spcPct val="100000"/>
        </a:lnSpc>
        <a:spcBef>
          <a:spcPts val="0"/>
        </a:spcBef>
        <a:spcAft>
          <a:spcPts val="0"/>
        </a:spcAft>
        <a:buClrTx/>
        <a:buSzTx/>
        <a:buFontTx/>
        <a:buNone/>
        <a:tabLst/>
        <a:defRPr sz="5325" b="0" i="0" u="none" strike="noStrike" cap="none" spc="0" baseline="0">
          <a:solidFill>
            <a:srgbClr val="000000"/>
          </a:solidFill>
          <a:uFillTx/>
          <a:latin typeface="+mn-lt"/>
          <a:ea typeface="+mn-ea"/>
          <a:cs typeface="+mn-cs"/>
          <a:sym typeface="Helvetica Neue Medium"/>
        </a:defRPr>
      </a:lvl4pPr>
      <a:lvl5pPr marL="0" marR="0" indent="0" algn="ctr" defTabSz="393632" rtl="0" latinLnBrk="0">
        <a:lnSpc>
          <a:spcPct val="100000"/>
        </a:lnSpc>
        <a:spcBef>
          <a:spcPts val="0"/>
        </a:spcBef>
        <a:spcAft>
          <a:spcPts val="0"/>
        </a:spcAft>
        <a:buClrTx/>
        <a:buSzTx/>
        <a:buFontTx/>
        <a:buNone/>
        <a:tabLst/>
        <a:defRPr sz="5325" b="0" i="0" u="none" strike="noStrike" cap="none" spc="0" baseline="0">
          <a:solidFill>
            <a:srgbClr val="000000"/>
          </a:solidFill>
          <a:uFillTx/>
          <a:latin typeface="+mn-lt"/>
          <a:ea typeface="+mn-ea"/>
          <a:cs typeface="+mn-cs"/>
          <a:sym typeface="Helvetica Neue Medium"/>
        </a:defRPr>
      </a:lvl5pPr>
      <a:lvl6pPr marL="0" marR="0" indent="0" algn="ctr" defTabSz="393632" rtl="0" latinLnBrk="0">
        <a:lnSpc>
          <a:spcPct val="100000"/>
        </a:lnSpc>
        <a:spcBef>
          <a:spcPts val="0"/>
        </a:spcBef>
        <a:spcAft>
          <a:spcPts val="0"/>
        </a:spcAft>
        <a:buClrTx/>
        <a:buSzTx/>
        <a:buFontTx/>
        <a:buNone/>
        <a:tabLst/>
        <a:defRPr sz="5325" b="0" i="0" u="none" strike="noStrike" cap="none" spc="0" baseline="0">
          <a:solidFill>
            <a:srgbClr val="000000"/>
          </a:solidFill>
          <a:uFillTx/>
          <a:latin typeface="+mn-lt"/>
          <a:ea typeface="+mn-ea"/>
          <a:cs typeface="+mn-cs"/>
          <a:sym typeface="Helvetica Neue Medium"/>
        </a:defRPr>
      </a:lvl6pPr>
      <a:lvl7pPr marL="0" marR="0" indent="0" algn="ctr" defTabSz="393632" rtl="0" latinLnBrk="0">
        <a:lnSpc>
          <a:spcPct val="100000"/>
        </a:lnSpc>
        <a:spcBef>
          <a:spcPts val="0"/>
        </a:spcBef>
        <a:spcAft>
          <a:spcPts val="0"/>
        </a:spcAft>
        <a:buClrTx/>
        <a:buSzTx/>
        <a:buFontTx/>
        <a:buNone/>
        <a:tabLst/>
        <a:defRPr sz="5325" b="0" i="0" u="none" strike="noStrike" cap="none" spc="0" baseline="0">
          <a:solidFill>
            <a:srgbClr val="000000"/>
          </a:solidFill>
          <a:uFillTx/>
          <a:latin typeface="+mn-lt"/>
          <a:ea typeface="+mn-ea"/>
          <a:cs typeface="+mn-cs"/>
          <a:sym typeface="Helvetica Neue Medium"/>
        </a:defRPr>
      </a:lvl7pPr>
      <a:lvl8pPr marL="0" marR="0" indent="0" algn="ctr" defTabSz="393632" rtl="0" latinLnBrk="0">
        <a:lnSpc>
          <a:spcPct val="100000"/>
        </a:lnSpc>
        <a:spcBef>
          <a:spcPts val="0"/>
        </a:spcBef>
        <a:spcAft>
          <a:spcPts val="0"/>
        </a:spcAft>
        <a:buClrTx/>
        <a:buSzTx/>
        <a:buFontTx/>
        <a:buNone/>
        <a:tabLst/>
        <a:defRPr sz="5325" b="0" i="0" u="none" strike="noStrike" cap="none" spc="0" baseline="0">
          <a:solidFill>
            <a:srgbClr val="000000"/>
          </a:solidFill>
          <a:uFillTx/>
          <a:latin typeface="+mn-lt"/>
          <a:ea typeface="+mn-ea"/>
          <a:cs typeface="+mn-cs"/>
          <a:sym typeface="Helvetica Neue Medium"/>
        </a:defRPr>
      </a:lvl8pPr>
      <a:lvl9pPr marL="0" marR="0" indent="0" algn="ctr" defTabSz="393632" rtl="0" latinLnBrk="0">
        <a:lnSpc>
          <a:spcPct val="100000"/>
        </a:lnSpc>
        <a:spcBef>
          <a:spcPts val="0"/>
        </a:spcBef>
        <a:spcAft>
          <a:spcPts val="0"/>
        </a:spcAft>
        <a:buClrTx/>
        <a:buSzTx/>
        <a:buFontTx/>
        <a:buNone/>
        <a:tabLst/>
        <a:defRPr sz="5325" b="0" i="0" u="none" strike="noStrike" cap="none" spc="0" baseline="0">
          <a:solidFill>
            <a:srgbClr val="000000"/>
          </a:solidFill>
          <a:uFillTx/>
          <a:latin typeface="+mn-lt"/>
          <a:ea typeface="+mn-ea"/>
          <a:cs typeface="+mn-cs"/>
          <a:sym typeface="Helvetica Neue Medium"/>
        </a:defRPr>
      </a:lvl9pPr>
    </p:titleStyle>
    <p:bodyStyle>
      <a:lvl1pPr marL="291690" marR="0" indent="-291690" algn="l" defTabSz="393632" rtl="0" latinLnBrk="0">
        <a:lnSpc>
          <a:spcPct val="100000"/>
        </a:lnSpc>
        <a:spcBef>
          <a:spcPts val="2812"/>
        </a:spcBef>
        <a:spcAft>
          <a:spcPts val="0"/>
        </a:spcAft>
        <a:buClrTx/>
        <a:buSzPct val="145000"/>
        <a:buFontTx/>
        <a:buChar char="•"/>
        <a:tabLst/>
        <a:defRPr sz="2100" b="0" i="0" u="none" strike="noStrike" cap="none" spc="0" baseline="0">
          <a:solidFill>
            <a:srgbClr val="000000"/>
          </a:solidFill>
          <a:uFillTx/>
          <a:latin typeface="Helvetica Neue"/>
          <a:ea typeface="Helvetica Neue"/>
          <a:cs typeface="Helvetica Neue"/>
          <a:sym typeface="Helvetica Neue"/>
        </a:defRPr>
      </a:lvl1pPr>
      <a:lvl2pPr marL="458370" marR="0" indent="-291690" algn="l" defTabSz="393632" rtl="0" latinLnBrk="0">
        <a:lnSpc>
          <a:spcPct val="100000"/>
        </a:lnSpc>
        <a:spcBef>
          <a:spcPts val="2812"/>
        </a:spcBef>
        <a:spcAft>
          <a:spcPts val="0"/>
        </a:spcAft>
        <a:buClrTx/>
        <a:buSzPct val="145000"/>
        <a:buFontTx/>
        <a:buChar char="•"/>
        <a:tabLst/>
        <a:defRPr sz="2100" b="0" i="0" u="none" strike="noStrike" cap="none" spc="0" baseline="0">
          <a:solidFill>
            <a:srgbClr val="000000"/>
          </a:solidFill>
          <a:uFillTx/>
          <a:latin typeface="Helvetica Neue"/>
          <a:ea typeface="Helvetica Neue"/>
          <a:cs typeface="Helvetica Neue"/>
          <a:sym typeface="Helvetica Neue"/>
        </a:defRPr>
      </a:lvl2pPr>
      <a:lvl3pPr marL="625049" marR="0" indent="-291690" algn="l" defTabSz="393632" rtl="0" latinLnBrk="0">
        <a:lnSpc>
          <a:spcPct val="100000"/>
        </a:lnSpc>
        <a:spcBef>
          <a:spcPts val="2812"/>
        </a:spcBef>
        <a:spcAft>
          <a:spcPts val="0"/>
        </a:spcAft>
        <a:buClrTx/>
        <a:buSzPct val="145000"/>
        <a:buFontTx/>
        <a:buChar char="•"/>
        <a:tabLst/>
        <a:defRPr sz="2100" b="0" i="0" u="none" strike="noStrike" cap="none" spc="0" baseline="0">
          <a:solidFill>
            <a:srgbClr val="000000"/>
          </a:solidFill>
          <a:uFillTx/>
          <a:latin typeface="Helvetica Neue"/>
          <a:ea typeface="Helvetica Neue"/>
          <a:cs typeface="Helvetica Neue"/>
          <a:sym typeface="Helvetica Neue"/>
        </a:defRPr>
      </a:lvl3pPr>
      <a:lvl4pPr marL="791729" marR="0" indent="-291690" algn="l" defTabSz="393632" rtl="0" latinLnBrk="0">
        <a:lnSpc>
          <a:spcPct val="100000"/>
        </a:lnSpc>
        <a:spcBef>
          <a:spcPts val="2812"/>
        </a:spcBef>
        <a:spcAft>
          <a:spcPts val="0"/>
        </a:spcAft>
        <a:buClrTx/>
        <a:buSzPct val="145000"/>
        <a:buFontTx/>
        <a:buChar char="•"/>
        <a:tabLst/>
        <a:defRPr sz="2100" b="0" i="0" u="none" strike="noStrike" cap="none" spc="0" baseline="0">
          <a:solidFill>
            <a:srgbClr val="000000"/>
          </a:solidFill>
          <a:uFillTx/>
          <a:latin typeface="Helvetica Neue"/>
          <a:ea typeface="Helvetica Neue"/>
          <a:cs typeface="Helvetica Neue"/>
          <a:sym typeface="Helvetica Neue"/>
        </a:defRPr>
      </a:lvl4pPr>
      <a:lvl5pPr marL="958409" marR="0" indent="-291690" algn="l" defTabSz="393632" rtl="0" latinLnBrk="0">
        <a:lnSpc>
          <a:spcPct val="100000"/>
        </a:lnSpc>
        <a:spcBef>
          <a:spcPts val="2812"/>
        </a:spcBef>
        <a:spcAft>
          <a:spcPts val="0"/>
        </a:spcAft>
        <a:buClrTx/>
        <a:buSzPct val="145000"/>
        <a:buFontTx/>
        <a:buChar char="•"/>
        <a:tabLst/>
        <a:defRPr sz="2100" b="0" i="0" u="none" strike="noStrike" cap="none" spc="0" baseline="0">
          <a:solidFill>
            <a:srgbClr val="000000"/>
          </a:solidFill>
          <a:uFillTx/>
          <a:latin typeface="Helvetica Neue"/>
          <a:ea typeface="Helvetica Neue"/>
          <a:cs typeface="Helvetica Neue"/>
          <a:sym typeface="Helvetica Neue"/>
        </a:defRPr>
      </a:lvl5pPr>
      <a:lvl6pPr marL="1125089" marR="0" indent="-291690" algn="l" defTabSz="393632" rtl="0" latinLnBrk="0">
        <a:lnSpc>
          <a:spcPct val="100000"/>
        </a:lnSpc>
        <a:spcBef>
          <a:spcPts val="2812"/>
        </a:spcBef>
        <a:spcAft>
          <a:spcPts val="0"/>
        </a:spcAft>
        <a:buClrTx/>
        <a:buSzPct val="145000"/>
        <a:buFontTx/>
        <a:buChar char="•"/>
        <a:tabLst/>
        <a:defRPr sz="2100" b="0" i="0" u="none" strike="noStrike" cap="none" spc="0" baseline="0">
          <a:solidFill>
            <a:srgbClr val="000000"/>
          </a:solidFill>
          <a:uFillTx/>
          <a:latin typeface="Helvetica Neue"/>
          <a:ea typeface="Helvetica Neue"/>
          <a:cs typeface="Helvetica Neue"/>
          <a:sym typeface="Helvetica Neue"/>
        </a:defRPr>
      </a:lvl6pPr>
      <a:lvl7pPr marL="1291769" marR="0" indent="-291690" algn="l" defTabSz="393632" rtl="0" latinLnBrk="0">
        <a:lnSpc>
          <a:spcPct val="100000"/>
        </a:lnSpc>
        <a:spcBef>
          <a:spcPts val="2812"/>
        </a:spcBef>
        <a:spcAft>
          <a:spcPts val="0"/>
        </a:spcAft>
        <a:buClrTx/>
        <a:buSzPct val="145000"/>
        <a:buFontTx/>
        <a:buChar char="•"/>
        <a:tabLst/>
        <a:defRPr sz="2100" b="0" i="0" u="none" strike="noStrike" cap="none" spc="0" baseline="0">
          <a:solidFill>
            <a:srgbClr val="000000"/>
          </a:solidFill>
          <a:uFillTx/>
          <a:latin typeface="Helvetica Neue"/>
          <a:ea typeface="Helvetica Neue"/>
          <a:cs typeface="Helvetica Neue"/>
          <a:sym typeface="Helvetica Neue"/>
        </a:defRPr>
      </a:lvl7pPr>
      <a:lvl8pPr marL="1458449" marR="0" indent="-291690" algn="l" defTabSz="393632" rtl="0" latinLnBrk="0">
        <a:lnSpc>
          <a:spcPct val="100000"/>
        </a:lnSpc>
        <a:spcBef>
          <a:spcPts val="2812"/>
        </a:spcBef>
        <a:spcAft>
          <a:spcPts val="0"/>
        </a:spcAft>
        <a:buClrTx/>
        <a:buSzPct val="145000"/>
        <a:buFontTx/>
        <a:buChar char="•"/>
        <a:tabLst/>
        <a:defRPr sz="2100" b="0" i="0" u="none" strike="noStrike" cap="none" spc="0" baseline="0">
          <a:solidFill>
            <a:srgbClr val="000000"/>
          </a:solidFill>
          <a:uFillTx/>
          <a:latin typeface="Helvetica Neue"/>
          <a:ea typeface="Helvetica Neue"/>
          <a:cs typeface="Helvetica Neue"/>
          <a:sym typeface="Helvetica Neue"/>
        </a:defRPr>
      </a:lvl8pPr>
      <a:lvl9pPr marL="1625128" marR="0" indent="-291690" algn="l" defTabSz="393632" rtl="0" latinLnBrk="0">
        <a:lnSpc>
          <a:spcPct val="100000"/>
        </a:lnSpc>
        <a:spcBef>
          <a:spcPts val="2812"/>
        </a:spcBef>
        <a:spcAft>
          <a:spcPts val="0"/>
        </a:spcAft>
        <a:buClrTx/>
        <a:buSzPct val="145000"/>
        <a:buFontTx/>
        <a:buChar char="•"/>
        <a:tabLst/>
        <a:defRPr sz="21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393632" latinLnBrk="0">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Helvetica Neue Light"/>
        </a:defRPr>
      </a:lvl1pPr>
      <a:lvl2pPr marL="0" marR="0" indent="85721" algn="ctr" defTabSz="393632" latinLnBrk="0">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Helvetica Neue Light"/>
        </a:defRPr>
      </a:lvl2pPr>
      <a:lvl3pPr marL="0" marR="0" indent="171442" algn="ctr" defTabSz="393632" latinLnBrk="0">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Helvetica Neue Light"/>
        </a:defRPr>
      </a:lvl3pPr>
      <a:lvl4pPr marL="0" marR="0" indent="257163" algn="ctr" defTabSz="393632" latinLnBrk="0">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Helvetica Neue Light"/>
        </a:defRPr>
      </a:lvl4pPr>
      <a:lvl5pPr marL="0" marR="0" indent="342884" algn="ctr" defTabSz="393632" latinLnBrk="0">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Helvetica Neue Light"/>
        </a:defRPr>
      </a:lvl5pPr>
      <a:lvl6pPr marL="0" marR="0" indent="428605" algn="ctr" defTabSz="393632" latinLnBrk="0">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Helvetica Neue Light"/>
        </a:defRPr>
      </a:lvl6pPr>
      <a:lvl7pPr marL="0" marR="0" indent="514326" algn="ctr" defTabSz="393632" latinLnBrk="0">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Helvetica Neue Light"/>
        </a:defRPr>
      </a:lvl7pPr>
      <a:lvl8pPr marL="0" marR="0" indent="600048" algn="ctr" defTabSz="393632" latinLnBrk="0">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Helvetica Neue Light"/>
        </a:defRPr>
      </a:lvl8pPr>
      <a:lvl9pPr marL="0" marR="0" indent="685769" algn="ctr" defTabSz="393632" latinLnBrk="0">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2.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hyperlink" Target="mailto:ekua.appiah-menka@bost.gov.gh" TargetMode="Externa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56.xml"/><Relationship Id="rId5" Type="http://schemas.openxmlformats.org/officeDocument/2006/relationships/image" Target="../media/image36.jpg"/><Relationship Id="rId4" Type="http://schemas.openxmlformats.org/officeDocument/2006/relationships/image" Target="../media/image3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1539-4396-E84B-9B0B-32507DFC7923}"/>
              </a:ext>
            </a:extLst>
          </p:cNvPr>
          <p:cNvSpPr>
            <a:spLocks noGrp="1"/>
          </p:cNvSpPr>
          <p:nvPr>
            <p:ph type="title"/>
          </p:nvPr>
        </p:nvSpPr>
        <p:spPr>
          <a:xfrm>
            <a:off x="314325" y="1734906"/>
            <a:ext cx="3903713" cy="2217662"/>
          </a:xfrm>
        </p:spPr>
        <p:txBody>
          <a:bodyPr>
            <a:normAutofit fontScale="90000"/>
          </a:bodyPr>
          <a:lstStyle/>
          <a:p>
            <a:pPr>
              <a:lnSpc>
                <a:spcPct val="100000"/>
              </a:lnSpc>
            </a:pPr>
            <a:r>
              <a:rPr lang="en-US" sz="3600" b="1" dirty="0">
                <a:solidFill>
                  <a:srgbClr val="402FBF"/>
                </a:solidFill>
                <a:latin typeface="Poppins" panose="00000500000000000000" pitchFamily="2" charset="0"/>
                <a:cs typeface="Poppins" panose="00000500000000000000" pitchFamily="2" charset="0"/>
              </a:rPr>
              <a:t>PROJECT MANAGEMENT IN THE WAKE OF ESG</a:t>
            </a:r>
          </a:p>
        </p:txBody>
      </p:sp>
      <p:sp>
        <p:nvSpPr>
          <p:cNvPr id="4" name="Text Placeholder 3">
            <a:extLst>
              <a:ext uri="{FF2B5EF4-FFF2-40B4-BE49-F238E27FC236}">
                <a16:creationId xmlns:a16="http://schemas.microsoft.com/office/drawing/2014/main" id="{7E577A2D-D46E-1748-B779-01F735DAB511}"/>
              </a:ext>
            </a:extLst>
          </p:cNvPr>
          <p:cNvSpPr>
            <a:spLocks noGrp="1"/>
          </p:cNvSpPr>
          <p:nvPr>
            <p:ph type="body" sz="quarter" idx="13"/>
          </p:nvPr>
        </p:nvSpPr>
        <p:spPr>
          <a:xfrm>
            <a:off x="314325" y="5603874"/>
            <a:ext cx="3760788" cy="560951"/>
          </a:xfrm>
        </p:spPr>
        <p:txBody>
          <a:bodyPr/>
          <a:lstStyle/>
          <a:p>
            <a:pPr marL="0" indent="0" algn="r">
              <a:buNone/>
            </a:pPr>
            <a:r>
              <a:rPr lang="en-US" sz="1200" b="1" dirty="0">
                <a:solidFill>
                  <a:srgbClr val="402FBF"/>
                </a:solidFill>
                <a:latin typeface="Poppins" panose="00000500000000000000" pitchFamily="2" charset="0"/>
                <a:cs typeface="Poppins" panose="00000500000000000000" pitchFamily="2" charset="0"/>
              </a:rPr>
              <a:t>EKUA APPIAH-MENKA</a:t>
            </a:r>
          </a:p>
          <a:p>
            <a:pPr marL="0" indent="0" algn="r">
              <a:buNone/>
            </a:pPr>
            <a:r>
              <a:rPr lang="en-US" sz="1200" b="1" dirty="0">
                <a:solidFill>
                  <a:srgbClr val="402FBF"/>
                </a:solidFill>
                <a:latin typeface="Poppins" panose="00000500000000000000" pitchFamily="2" charset="0"/>
                <a:cs typeface="Poppins" panose="00000500000000000000" pitchFamily="2" charset="0"/>
              </a:rPr>
              <a:t>JULY 2024</a:t>
            </a:r>
          </a:p>
        </p:txBody>
      </p:sp>
    </p:spTree>
    <p:extLst>
      <p:ext uri="{BB962C8B-B14F-4D97-AF65-F5344CB8AC3E}">
        <p14:creationId xmlns:p14="http://schemas.microsoft.com/office/powerpoint/2010/main" val="385190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D373F-829D-ABD5-EF1B-A3DCCB34F960}"/>
              </a:ext>
            </a:extLst>
          </p:cNvPr>
          <p:cNvSpPr>
            <a:spLocks noGrp="1"/>
          </p:cNvSpPr>
          <p:nvPr>
            <p:ph type="title"/>
          </p:nvPr>
        </p:nvSpPr>
        <p:spPr>
          <a:xfrm>
            <a:off x="412955" y="365126"/>
            <a:ext cx="10940845" cy="745920"/>
          </a:xfrm>
        </p:spPr>
        <p:txBody>
          <a:bodyPr>
            <a:normAutofit/>
          </a:bodyPr>
          <a:lstStyle/>
          <a:p>
            <a:r>
              <a:rPr lang="en-GB" sz="2200" b="1" dirty="0">
                <a:solidFill>
                  <a:srgbClr val="621FBB"/>
                </a:solidFill>
                <a:latin typeface="Poppins" panose="00000500000000000000" pitchFamily="2" charset="0"/>
                <a:cs typeface="Poppins" panose="00000500000000000000" pitchFamily="2" charset="0"/>
              </a:rPr>
              <a:t>3. Financial Rewards</a:t>
            </a:r>
          </a:p>
        </p:txBody>
      </p:sp>
      <p:sp>
        <p:nvSpPr>
          <p:cNvPr id="3" name="Content Placeholder 2">
            <a:extLst>
              <a:ext uri="{FF2B5EF4-FFF2-40B4-BE49-F238E27FC236}">
                <a16:creationId xmlns:a16="http://schemas.microsoft.com/office/drawing/2014/main" id="{4F29411B-209A-E8E4-7038-E2CD3D7EAFAA}"/>
              </a:ext>
            </a:extLst>
          </p:cNvPr>
          <p:cNvSpPr>
            <a:spLocks noGrp="1"/>
          </p:cNvSpPr>
          <p:nvPr>
            <p:ph sz="half" idx="1"/>
          </p:nvPr>
        </p:nvSpPr>
        <p:spPr>
          <a:xfrm>
            <a:off x="412955" y="1050847"/>
            <a:ext cx="6334862" cy="1858851"/>
          </a:xfrm>
        </p:spPr>
        <p:txBody>
          <a:bodyPr>
            <a:noAutofit/>
          </a:bodyPr>
          <a:lstStyle/>
          <a:p>
            <a:pPr marL="0" indent="0">
              <a:buNone/>
            </a:pPr>
            <a:r>
              <a:rPr lang="en-GB" sz="1800" b="1" dirty="0">
                <a:solidFill>
                  <a:srgbClr val="621FBB"/>
                </a:solidFill>
                <a:latin typeface="Poppins" panose="00000500000000000000" pitchFamily="2" charset="0"/>
                <a:cs typeface="Poppins" panose="00000500000000000000" pitchFamily="2" charset="0"/>
              </a:rPr>
              <a:t>Increase Capital</a:t>
            </a:r>
          </a:p>
          <a:p>
            <a:r>
              <a:rPr lang="en-GB" sz="1800" dirty="0">
                <a:solidFill>
                  <a:srgbClr val="621FBB"/>
                </a:solidFill>
                <a:latin typeface="Poppins" panose="00000500000000000000" pitchFamily="2" charset="0"/>
                <a:cs typeface="Poppins" panose="00000500000000000000" pitchFamily="2" charset="0"/>
              </a:rPr>
              <a:t>Improved access to funding</a:t>
            </a:r>
          </a:p>
          <a:p>
            <a:pPr>
              <a:lnSpc>
                <a:spcPct val="120000"/>
              </a:lnSpc>
            </a:pPr>
            <a:r>
              <a:rPr lang="en-GB" sz="1800" dirty="0">
                <a:solidFill>
                  <a:srgbClr val="621FBB"/>
                </a:solidFill>
                <a:latin typeface="Poppins" panose="00000500000000000000" pitchFamily="2" charset="0"/>
                <a:cs typeface="Poppins" panose="00000500000000000000" pitchFamily="2" charset="0"/>
              </a:rPr>
              <a:t>Companies that demonstrate a proactive approach to managing ESG risks are more likely to attract capital and maintain investor confidence</a:t>
            </a:r>
          </a:p>
          <a:p>
            <a:r>
              <a:rPr lang="en-GB" sz="1800" dirty="0">
                <a:solidFill>
                  <a:srgbClr val="621FBB"/>
                </a:solidFill>
                <a:latin typeface="Poppins" panose="00000500000000000000" pitchFamily="2" charset="0"/>
                <a:cs typeface="Poppins" panose="00000500000000000000" pitchFamily="2" charset="0"/>
              </a:rPr>
              <a:t>Lower capital costs</a:t>
            </a:r>
          </a:p>
        </p:txBody>
      </p:sp>
      <p:sp>
        <p:nvSpPr>
          <p:cNvPr id="4" name="Content Placeholder 3">
            <a:extLst>
              <a:ext uri="{FF2B5EF4-FFF2-40B4-BE49-F238E27FC236}">
                <a16:creationId xmlns:a16="http://schemas.microsoft.com/office/drawing/2014/main" id="{B195E8D4-18F4-FA72-D6BD-D88C6500693F}"/>
              </a:ext>
            </a:extLst>
          </p:cNvPr>
          <p:cNvSpPr>
            <a:spLocks noGrp="1"/>
          </p:cNvSpPr>
          <p:nvPr>
            <p:ph sz="half" idx="2"/>
          </p:nvPr>
        </p:nvSpPr>
        <p:spPr>
          <a:xfrm>
            <a:off x="412955" y="3261360"/>
            <a:ext cx="7472516" cy="2774313"/>
          </a:xfrm>
        </p:spPr>
        <p:txBody>
          <a:bodyPr>
            <a:noAutofit/>
          </a:bodyPr>
          <a:lstStyle/>
          <a:p>
            <a:pPr marL="0" indent="0">
              <a:lnSpc>
                <a:spcPct val="120000"/>
              </a:lnSpc>
              <a:buNone/>
            </a:pPr>
            <a:r>
              <a:rPr lang="en-GB" sz="1800" b="1" dirty="0">
                <a:solidFill>
                  <a:srgbClr val="621FBB"/>
                </a:solidFill>
                <a:latin typeface="Poppins" panose="00000500000000000000" pitchFamily="2" charset="0"/>
                <a:cs typeface="Poppins" panose="00000500000000000000" pitchFamily="2" charset="0"/>
              </a:rPr>
              <a:t>Carbon accounting &amp; trading</a:t>
            </a:r>
          </a:p>
          <a:p>
            <a:pPr>
              <a:lnSpc>
                <a:spcPct val="120000"/>
              </a:lnSpc>
            </a:pPr>
            <a:r>
              <a:rPr lang="en-GB" sz="1800" dirty="0">
                <a:solidFill>
                  <a:srgbClr val="621FBB"/>
                </a:solidFill>
                <a:latin typeface="Poppins" panose="00000500000000000000" pitchFamily="2" charset="0"/>
                <a:cs typeface="Poppins" panose="00000500000000000000" pitchFamily="2" charset="0"/>
              </a:rPr>
              <a:t>Calculation of GHG emissions.</a:t>
            </a:r>
          </a:p>
          <a:p>
            <a:pPr>
              <a:lnSpc>
                <a:spcPct val="120000"/>
              </a:lnSpc>
            </a:pPr>
            <a:r>
              <a:rPr lang="en-GB" sz="1800" dirty="0">
                <a:solidFill>
                  <a:srgbClr val="621FBB"/>
                </a:solidFill>
                <a:latin typeface="Poppins" panose="00000500000000000000" pitchFamily="2" charset="0"/>
                <a:cs typeface="Poppins" panose="00000500000000000000" pitchFamily="2" charset="0"/>
              </a:rPr>
              <a:t>Implementation of initiatives and tracking of effectiveness</a:t>
            </a:r>
          </a:p>
          <a:p>
            <a:pPr>
              <a:lnSpc>
                <a:spcPct val="120000"/>
              </a:lnSpc>
            </a:pPr>
            <a:r>
              <a:rPr lang="en-GB" sz="1800" dirty="0">
                <a:solidFill>
                  <a:srgbClr val="621FBB"/>
                </a:solidFill>
                <a:latin typeface="Poppins" panose="00000500000000000000" pitchFamily="2" charset="0"/>
                <a:cs typeface="Poppins" panose="00000500000000000000" pitchFamily="2" charset="0"/>
              </a:rPr>
              <a:t>Improves ESG ratings(e.g. One Airport square)</a:t>
            </a:r>
          </a:p>
          <a:p>
            <a:pPr>
              <a:lnSpc>
                <a:spcPct val="120000"/>
              </a:lnSpc>
            </a:pPr>
            <a:r>
              <a:rPr lang="en-GB" sz="1800" dirty="0">
                <a:solidFill>
                  <a:srgbClr val="621FBB"/>
                </a:solidFill>
                <a:latin typeface="Poppins" panose="00000500000000000000" pitchFamily="2" charset="0"/>
                <a:cs typeface="Poppins" panose="00000500000000000000" pitchFamily="2" charset="0"/>
              </a:rPr>
              <a:t>Carbon offsets can be sold to organisations that are large emitters of GHG. (forestry commission)</a:t>
            </a:r>
          </a:p>
        </p:txBody>
      </p:sp>
      <p:pic>
        <p:nvPicPr>
          <p:cNvPr id="8" name="Content Placeholder 7" descr="A tree with green leaves and a black hands&#10;&#10;Description automatically generated">
            <a:extLst>
              <a:ext uri="{FF2B5EF4-FFF2-40B4-BE49-F238E27FC236}">
                <a16:creationId xmlns:a16="http://schemas.microsoft.com/office/drawing/2014/main" id="{13A538C9-107A-2CD7-C4CE-24E7E627C12E}"/>
              </a:ext>
            </a:extLst>
          </p:cNvPr>
          <p:cNvPicPr>
            <a:picLocks noGrp="1" noChangeAspect="1"/>
          </p:cNvPicPr>
          <p:nvPr>
            <p:ph sz="half" idx="13"/>
          </p:nvPr>
        </p:nvPicPr>
        <p:blipFill>
          <a:blip r:embed="rId2">
            <a:extLst>
              <a:ext uri="{28A0092B-C50C-407E-A947-70E740481C1C}">
                <a14:useLocalDpi xmlns:a14="http://schemas.microsoft.com/office/drawing/2010/main" val="0"/>
              </a:ext>
            </a:extLst>
          </a:blip>
          <a:stretch>
            <a:fillRect/>
          </a:stretch>
        </p:blipFill>
        <p:spPr>
          <a:xfrm>
            <a:off x="7537450" y="1111046"/>
            <a:ext cx="3654080" cy="4211955"/>
          </a:xfrm>
        </p:spPr>
      </p:pic>
      <p:sp>
        <p:nvSpPr>
          <p:cNvPr id="6" name="Footer Placeholder 2">
            <a:extLst>
              <a:ext uri="{FF2B5EF4-FFF2-40B4-BE49-F238E27FC236}">
                <a16:creationId xmlns:a16="http://schemas.microsoft.com/office/drawing/2014/main" id="{8DFB879E-9A78-0657-595E-E24B1903079D}"/>
              </a:ext>
            </a:extLst>
          </p:cNvPr>
          <p:cNvSpPr>
            <a:spLocks noGrp="1"/>
          </p:cNvSpPr>
          <p:nvPr>
            <p:ph type="ftr" sz="quarter" idx="11"/>
          </p:nvPr>
        </p:nvSpPr>
        <p:spPr>
          <a:xfrm>
            <a:off x="4038600" y="6356350"/>
            <a:ext cx="4114800" cy="365125"/>
          </a:xfrm>
        </p:spPr>
        <p:txBody>
          <a:bodyPr/>
          <a:lstStyle/>
          <a:p>
            <a:r>
              <a:rPr lang="en-US" dirty="0">
                <a:solidFill>
                  <a:srgbClr val="402FBF"/>
                </a:solidFill>
                <a:latin typeface="Poppins" panose="00000500000000000000" pitchFamily="2" charset="0"/>
                <a:cs typeface="Poppins" panose="00000500000000000000" pitchFamily="2" charset="0"/>
              </a:rPr>
              <a:t>Project management in the wake of ESG</a:t>
            </a:r>
          </a:p>
        </p:txBody>
      </p:sp>
      <p:sp>
        <p:nvSpPr>
          <p:cNvPr id="9" name="Slide Number Placeholder 3">
            <a:extLst>
              <a:ext uri="{FF2B5EF4-FFF2-40B4-BE49-F238E27FC236}">
                <a16:creationId xmlns:a16="http://schemas.microsoft.com/office/drawing/2014/main" id="{26774469-D7EF-4360-BF0E-4DC7275974FA}"/>
              </a:ext>
            </a:extLst>
          </p:cNvPr>
          <p:cNvSpPr>
            <a:spLocks noGrp="1"/>
          </p:cNvSpPr>
          <p:nvPr>
            <p:ph type="sldNum" sz="quarter" idx="12"/>
          </p:nvPr>
        </p:nvSpPr>
        <p:spPr>
          <a:xfrm>
            <a:off x="8610600" y="6356350"/>
            <a:ext cx="2743200" cy="365125"/>
          </a:xfrm>
        </p:spPr>
        <p:txBody>
          <a:bodyPr/>
          <a:lstStyle/>
          <a:p>
            <a:fld id="{6973FCEF-5573-7E43-8272-70C9D66591DA}" type="slidenum">
              <a:rPr lang="en-US" smtClean="0">
                <a:latin typeface="Poppins" panose="00000500000000000000" pitchFamily="2" charset="0"/>
                <a:cs typeface="Poppins" panose="00000500000000000000" pitchFamily="2" charset="0"/>
              </a:rPr>
              <a:t>10</a:t>
            </a:fld>
            <a:endParaRPr lang="en-US"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45612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E673-A693-C041-B38C-6129F7B6308F}"/>
              </a:ext>
            </a:extLst>
          </p:cNvPr>
          <p:cNvSpPr>
            <a:spLocks noGrp="1"/>
          </p:cNvSpPr>
          <p:nvPr>
            <p:ph type="title"/>
          </p:nvPr>
        </p:nvSpPr>
        <p:spPr>
          <a:xfrm>
            <a:off x="78659" y="302838"/>
            <a:ext cx="5941142" cy="519487"/>
          </a:xfrm>
        </p:spPr>
        <p:txBody>
          <a:bodyPr>
            <a:noAutofit/>
          </a:bodyPr>
          <a:lstStyle/>
          <a:p>
            <a:pPr algn="ctr"/>
            <a:r>
              <a:rPr lang="en-US" sz="2400" b="1" dirty="0">
                <a:solidFill>
                  <a:srgbClr val="402FBF"/>
                </a:solidFill>
                <a:latin typeface="Poppins" panose="00000500000000000000" pitchFamily="2" charset="0"/>
                <a:cs typeface="Poppins" panose="00000500000000000000" pitchFamily="2" charset="0"/>
              </a:rPr>
              <a:t>Role of Project Leaders in Driving ESG</a:t>
            </a:r>
          </a:p>
        </p:txBody>
      </p:sp>
      <p:sp>
        <p:nvSpPr>
          <p:cNvPr id="3" name="Content Placeholder 2">
            <a:extLst>
              <a:ext uri="{FF2B5EF4-FFF2-40B4-BE49-F238E27FC236}">
                <a16:creationId xmlns:a16="http://schemas.microsoft.com/office/drawing/2014/main" id="{D737BD04-9DCA-5643-8517-4E14A88AE885}"/>
              </a:ext>
            </a:extLst>
          </p:cNvPr>
          <p:cNvSpPr>
            <a:spLocks noGrp="1"/>
          </p:cNvSpPr>
          <p:nvPr>
            <p:ph sz="half" idx="1"/>
          </p:nvPr>
        </p:nvSpPr>
        <p:spPr>
          <a:xfrm>
            <a:off x="359798" y="864676"/>
            <a:ext cx="5614527" cy="5328312"/>
          </a:xfrm>
        </p:spPr>
        <p:txBody>
          <a:bodyPr>
            <a:noAutofit/>
          </a:bodyPr>
          <a:lstStyle/>
          <a:p>
            <a:pPr>
              <a:lnSpc>
                <a:spcPct val="100000"/>
              </a:lnSpc>
            </a:pPr>
            <a:r>
              <a:rPr lang="en-US" sz="1800" dirty="0">
                <a:solidFill>
                  <a:srgbClr val="402FBF"/>
                </a:solidFill>
                <a:latin typeface="Poppins" panose="00000500000000000000" pitchFamily="2" charset="0"/>
                <a:cs typeface="Poppins" panose="00000500000000000000" pitchFamily="2" charset="0"/>
              </a:rPr>
              <a:t>Understand the processes/ clarity on operations.</a:t>
            </a:r>
          </a:p>
          <a:p>
            <a:pPr>
              <a:lnSpc>
                <a:spcPct val="100000"/>
              </a:lnSpc>
            </a:pPr>
            <a:r>
              <a:rPr lang="en-US" sz="1800" dirty="0">
                <a:solidFill>
                  <a:srgbClr val="402FBF"/>
                </a:solidFill>
                <a:latin typeface="Poppins" panose="00000500000000000000" pitchFamily="2" charset="0"/>
                <a:cs typeface="Poppins" panose="00000500000000000000" pitchFamily="2" charset="0"/>
              </a:rPr>
              <a:t>Project prioritization - most impactful to the organization.</a:t>
            </a:r>
          </a:p>
          <a:p>
            <a:pPr>
              <a:lnSpc>
                <a:spcPct val="100000"/>
              </a:lnSpc>
            </a:pPr>
            <a:r>
              <a:rPr lang="en-US" sz="1800" dirty="0">
                <a:solidFill>
                  <a:srgbClr val="402FBF"/>
                </a:solidFill>
                <a:latin typeface="Poppins" panose="00000500000000000000" pitchFamily="2" charset="0"/>
                <a:cs typeface="Poppins" panose="00000500000000000000" pitchFamily="2" charset="0"/>
              </a:rPr>
              <a:t>Create awareness and empower team members.</a:t>
            </a:r>
          </a:p>
          <a:p>
            <a:pPr>
              <a:lnSpc>
                <a:spcPct val="100000"/>
              </a:lnSpc>
            </a:pPr>
            <a:r>
              <a:rPr lang="en-US" sz="1800" dirty="0">
                <a:solidFill>
                  <a:srgbClr val="402FBF"/>
                </a:solidFill>
                <a:latin typeface="Poppins" panose="00000500000000000000" pitchFamily="2" charset="0"/>
                <a:cs typeface="Poppins" panose="00000500000000000000" pitchFamily="2" charset="0"/>
              </a:rPr>
              <a:t>Clearly define ESG goals – ensure the project has ESG objectives(e.g. waste management, community well-being,  ethical reporting).</a:t>
            </a:r>
          </a:p>
          <a:p>
            <a:pPr>
              <a:lnSpc>
                <a:spcPct val="100000"/>
              </a:lnSpc>
            </a:pPr>
            <a:r>
              <a:rPr lang="en-US" sz="1800" dirty="0">
                <a:solidFill>
                  <a:srgbClr val="402FBF"/>
                </a:solidFill>
                <a:latin typeface="Poppins" panose="00000500000000000000" pitchFamily="2" charset="0"/>
                <a:cs typeface="Poppins" panose="00000500000000000000" pitchFamily="2" charset="0"/>
              </a:rPr>
              <a:t>Develop KPIs. Spell out success matrix. </a:t>
            </a:r>
          </a:p>
          <a:p>
            <a:pPr>
              <a:lnSpc>
                <a:spcPct val="100000"/>
              </a:lnSpc>
            </a:pPr>
            <a:r>
              <a:rPr lang="en-US" sz="1800" dirty="0">
                <a:solidFill>
                  <a:srgbClr val="402FBF"/>
                </a:solidFill>
                <a:latin typeface="Poppins" panose="00000500000000000000" pitchFamily="2" charset="0"/>
                <a:cs typeface="Poppins" panose="00000500000000000000" pitchFamily="2" charset="0"/>
              </a:rPr>
              <a:t>Identify and engage key stakeholders (internal &amp; external) - continuously engage stakeholders to ensure alignment.</a:t>
            </a:r>
          </a:p>
          <a:p>
            <a:pPr>
              <a:lnSpc>
                <a:spcPct val="100000"/>
              </a:lnSpc>
            </a:pPr>
            <a:r>
              <a:rPr lang="en-US" sz="1800" dirty="0">
                <a:solidFill>
                  <a:srgbClr val="402FBF"/>
                </a:solidFill>
                <a:latin typeface="Poppins" panose="00000500000000000000" pitchFamily="2" charset="0"/>
                <a:cs typeface="Poppins" panose="00000500000000000000" pitchFamily="2" charset="0"/>
              </a:rPr>
              <a:t>Categorize the impact of the project - long term, short term, temporary.</a:t>
            </a:r>
          </a:p>
          <a:p>
            <a:pPr>
              <a:lnSpc>
                <a:spcPct val="100000"/>
              </a:lnSpc>
            </a:pPr>
            <a:r>
              <a:rPr lang="en-US" sz="1800" dirty="0">
                <a:solidFill>
                  <a:srgbClr val="402FBF"/>
                </a:solidFill>
                <a:latin typeface="Poppins" panose="00000500000000000000" pitchFamily="2" charset="0"/>
                <a:cs typeface="Poppins" panose="00000500000000000000" pitchFamily="2" charset="0"/>
              </a:rPr>
              <a:t>Innovation – solve future problems today</a:t>
            </a:r>
          </a:p>
        </p:txBody>
      </p:sp>
      <p:sp>
        <p:nvSpPr>
          <p:cNvPr id="12" name="Slide Number Placeholder 11">
            <a:extLst>
              <a:ext uri="{FF2B5EF4-FFF2-40B4-BE49-F238E27FC236}">
                <a16:creationId xmlns:a16="http://schemas.microsoft.com/office/drawing/2014/main" id="{51FB394F-8BBC-A04B-99D6-0FBE56B6E322}"/>
              </a:ext>
            </a:extLst>
          </p:cNvPr>
          <p:cNvSpPr>
            <a:spLocks noGrp="1"/>
          </p:cNvSpPr>
          <p:nvPr>
            <p:ph type="sldNum" sz="quarter" idx="12"/>
          </p:nvPr>
        </p:nvSpPr>
        <p:spPr/>
        <p:txBody>
          <a:bodyPr/>
          <a:lstStyle/>
          <a:p>
            <a:fld id="{6973FCEF-5573-7E43-8272-70C9D66591DA}" type="slidenum">
              <a:rPr lang="en-US" smtClean="0"/>
              <a:t>11</a:t>
            </a:fld>
            <a:endParaRPr lang="en-US" dirty="0"/>
          </a:p>
        </p:txBody>
      </p:sp>
      <p:pic>
        <p:nvPicPr>
          <p:cNvPr id="7" name="Picture Placeholder 6">
            <a:extLst>
              <a:ext uri="{FF2B5EF4-FFF2-40B4-BE49-F238E27FC236}">
                <a16:creationId xmlns:a16="http://schemas.microsoft.com/office/drawing/2014/main" id="{54122506-2F24-F849-BADD-134FABAAFB7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6152355" y="460526"/>
            <a:ext cx="5719765" cy="5732462"/>
          </a:xfrm>
          <a:ln w="38100">
            <a:solidFill>
              <a:srgbClr val="FF0000"/>
            </a:solidFill>
          </a:ln>
        </p:spPr>
      </p:pic>
      <p:sp>
        <p:nvSpPr>
          <p:cNvPr id="4" name="Footer Placeholder 2">
            <a:extLst>
              <a:ext uri="{FF2B5EF4-FFF2-40B4-BE49-F238E27FC236}">
                <a16:creationId xmlns:a16="http://schemas.microsoft.com/office/drawing/2014/main" id="{75E986C2-B9A7-4090-B65E-FC4CBD916CCF}"/>
              </a:ext>
            </a:extLst>
          </p:cNvPr>
          <p:cNvSpPr>
            <a:spLocks noGrp="1"/>
          </p:cNvSpPr>
          <p:nvPr>
            <p:ph type="ftr" sz="quarter" idx="11"/>
          </p:nvPr>
        </p:nvSpPr>
        <p:spPr>
          <a:xfrm>
            <a:off x="4038600" y="6356350"/>
            <a:ext cx="4114800" cy="365125"/>
          </a:xfrm>
        </p:spPr>
        <p:txBody>
          <a:bodyPr/>
          <a:lstStyle/>
          <a:p>
            <a:r>
              <a:rPr lang="en-US" dirty="0">
                <a:solidFill>
                  <a:srgbClr val="402FBF"/>
                </a:solidFill>
                <a:latin typeface="Poppins" panose="00000500000000000000" pitchFamily="2" charset="0"/>
                <a:cs typeface="Poppins" panose="00000500000000000000" pitchFamily="2" charset="0"/>
              </a:rPr>
              <a:t>Project management in the wake of ESG</a:t>
            </a:r>
          </a:p>
        </p:txBody>
      </p:sp>
    </p:spTree>
    <p:extLst>
      <p:ext uri="{BB962C8B-B14F-4D97-AF65-F5344CB8AC3E}">
        <p14:creationId xmlns:p14="http://schemas.microsoft.com/office/powerpoint/2010/main" val="3647960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08AC6F-3714-8A46-B173-853C633CC0C8}"/>
              </a:ext>
            </a:extLst>
          </p:cNvPr>
          <p:cNvSpPr>
            <a:spLocks noGrp="1"/>
          </p:cNvSpPr>
          <p:nvPr>
            <p:ph sz="half" idx="1"/>
          </p:nvPr>
        </p:nvSpPr>
        <p:spPr>
          <a:xfrm>
            <a:off x="5742039" y="825939"/>
            <a:ext cx="5990380" cy="1615769"/>
          </a:xfrm>
        </p:spPr>
        <p:txBody>
          <a:bodyPr>
            <a:normAutofit/>
          </a:bodyPr>
          <a:lstStyle/>
          <a:p>
            <a:r>
              <a:rPr lang="en-US" sz="2000" dirty="0">
                <a:solidFill>
                  <a:srgbClr val="621FBB"/>
                </a:solidFill>
                <a:latin typeface="Poppins" panose="00000500000000000000" pitchFamily="2" charset="0"/>
                <a:cs typeface="Poppins" panose="00000500000000000000" pitchFamily="2" charset="0"/>
              </a:rPr>
              <a:t>Resistance to change  </a:t>
            </a:r>
          </a:p>
          <a:p>
            <a:r>
              <a:rPr lang="en-US" sz="2000" dirty="0">
                <a:solidFill>
                  <a:srgbClr val="621FBB"/>
                </a:solidFill>
                <a:latin typeface="Poppins" panose="00000500000000000000" pitchFamily="2" charset="0"/>
                <a:cs typeface="Poppins" panose="00000500000000000000" pitchFamily="2" charset="0"/>
              </a:rPr>
              <a:t>Cost concerns</a:t>
            </a:r>
          </a:p>
          <a:p>
            <a:r>
              <a:rPr lang="en-US" sz="2000" dirty="0">
                <a:solidFill>
                  <a:srgbClr val="621FBB"/>
                </a:solidFill>
                <a:latin typeface="Poppins" panose="00000500000000000000" pitchFamily="2" charset="0"/>
                <a:cs typeface="Poppins" panose="00000500000000000000" pitchFamily="2" charset="0"/>
              </a:rPr>
              <a:t>Limited expertise</a:t>
            </a:r>
          </a:p>
        </p:txBody>
      </p:sp>
      <p:sp>
        <p:nvSpPr>
          <p:cNvPr id="12" name="Slide Number Placeholder 11">
            <a:extLst>
              <a:ext uri="{FF2B5EF4-FFF2-40B4-BE49-F238E27FC236}">
                <a16:creationId xmlns:a16="http://schemas.microsoft.com/office/drawing/2014/main" id="{D969FAE2-84D7-F146-925D-46C1E98339C0}"/>
              </a:ext>
            </a:extLst>
          </p:cNvPr>
          <p:cNvSpPr>
            <a:spLocks noGrp="1"/>
          </p:cNvSpPr>
          <p:nvPr>
            <p:ph type="sldNum" sz="quarter" idx="12"/>
          </p:nvPr>
        </p:nvSpPr>
        <p:spPr/>
        <p:txBody>
          <a:bodyPr/>
          <a:lstStyle/>
          <a:p>
            <a:fld id="{6973FCEF-5573-7E43-8272-70C9D66591DA}" type="slidenum">
              <a:rPr lang="en-US" smtClean="0"/>
              <a:t>12</a:t>
            </a:fld>
            <a:endParaRPr lang="en-US" dirty="0"/>
          </a:p>
        </p:txBody>
      </p:sp>
      <p:pic>
        <p:nvPicPr>
          <p:cNvPr id="8" name="Picture Placeholder 7">
            <a:extLst>
              <a:ext uri="{FF2B5EF4-FFF2-40B4-BE49-F238E27FC236}">
                <a16:creationId xmlns:a16="http://schemas.microsoft.com/office/drawing/2014/main" id="{AEF000E4-BBF2-0C4C-B3E2-AC91CE72491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74258" y="919315"/>
            <a:ext cx="5529883" cy="5019369"/>
          </a:xfrm>
          <a:ln>
            <a:solidFill>
              <a:srgbClr val="FFFFFF"/>
            </a:solidFill>
          </a:ln>
        </p:spPr>
      </p:pic>
      <p:pic>
        <p:nvPicPr>
          <p:cNvPr id="4" name="Picture 3">
            <a:extLst>
              <a:ext uri="{FF2B5EF4-FFF2-40B4-BE49-F238E27FC236}">
                <a16:creationId xmlns:a16="http://schemas.microsoft.com/office/drawing/2014/main" id="{AD0E3C25-C654-B9EB-DD39-1299CCE08D31}"/>
              </a:ext>
            </a:extLst>
          </p:cNvPr>
          <p:cNvPicPr>
            <a:picLocks noChangeAspect="1"/>
          </p:cNvPicPr>
          <p:nvPr/>
        </p:nvPicPr>
        <p:blipFill rotWithShape="1">
          <a:blip r:embed="rId3"/>
          <a:srcRect r="61205" b="-4710"/>
          <a:stretch/>
        </p:blipFill>
        <p:spPr>
          <a:xfrm>
            <a:off x="314325" y="6201058"/>
            <a:ext cx="348283" cy="358569"/>
          </a:xfrm>
          <a:prstGeom prst="rect">
            <a:avLst/>
          </a:prstGeom>
        </p:spPr>
      </p:pic>
      <p:sp>
        <p:nvSpPr>
          <p:cNvPr id="7" name="Title 1">
            <a:extLst>
              <a:ext uri="{FF2B5EF4-FFF2-40B4-BE49-F238E27FC236}">
                <a16:creationId xmlns:a16="http://schemas.microsoft.com/office/drawing/2014/main" id="{E23A304B-10E3-16B9-E3BB-6264BB58D397}"/>
              </a:ext>
            </a:extLst>
          </p:cNvPr>
          <p:cNvSpPr txBox="1">
            <a:spLocks/>
          </p:cNvSpPr>
          <p:nvPr/>
        </p:nvSpPr>
        <p:spPr>
          <a:xfrm>
            <a:off x="5742040" y="174854"/>
            <a:ext cx="5990379" cy="7877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621FBB"/>
                </a:solidFill>
                <a:latin typeface="Poppins" panose="00000500000000000000" pitchFamily="2" charset="0"/>
                <a:cs typeface="Poppins" panose="00000500000000000000" pitchFamily="2" charset="0"/>
              </a:rPr>
              <a:t>Challenges/ Impediments</a:t>
            </a:r>
          </a:p>
        </p:txBody>
      </p:sp>
      <p:sp>
        <p:nvSpPr>
          <p:cNvPr id="2" name="Footer Placeholder 2">
            <a:extLst>
              <a:ext uri="{FF2B5EF4-FFF2-40B4-BE49-F238E27FC236}">
                <a16:creationId xmlns:a16="http://schemas.microsoft.com/office/drawing/2014/main" id="{525F8B33-457C-5000-F38D-3ABDACA84130}"/>
              </a:ext>
            </a:extLst>
          </p:cNvPr>
          <p:cNvSpPr>
            <a:spLocks noGrp="1"/>
          </p:cNvSpPr>
          <p:nvPr>
            <p:ph type="ftr" sz="quarter" idx="11"/>
          </p:nvPr>
        </p:nvSpPr>
        <p:spPr>
          <a:xfrm>
            <a:off x="4038600" y="6356350"/>
            <a:ext cx="4114800" cy="365125"/>
          </a:xfrm>
        </p:spPr>
        <p:txBody>
          <a:bodyPr/>
          <a:lstStyle/>
          <a:p>
            <a:r>
              <a:rPr lang="en-US" dirty="0">
                <a:solidFill>
                  <a:srgbClr val="402FBF"/>
                </a:solidFill>
                <a:latin typeface="Poppins" panose="00000500000000000000" pitchFamily="2" charset="0"/>
                <a:cs typeface="Poppins" panose="00000500000000000000" pitchFamily="2" charset="0"/>
              </a:rPr>
              <a:t>Project management in the wake of ESG</a:t>
            </a:r>
          </a:p>
        </p:txBody>
      </p:sp>
      <p:sp>
        <p:nvSpPr>
          <p:cNvPr id="5" name="Content Placeholder 2">
            <a:extLst>
              <a:ext uri="{FF2B5EF4-FFF2-40B4-BE49-F238E27FC236}">
                <a16:creationId xmlns:a16="http://schemas.microsoft.com/office/drawing/2014/main" id="{086EEDC0-23FA-9F9B-BA77-3EB9B4EA4F8E}"/>
              </a:ext>
            </a:extLst>
          </p:cNvPr>
          <p:cNvSpPr txBox="1">
            <a:spLocks/>
          </p:cNvSpPr>
          <p:nvPr/>
        </p:nvSpPr>
        <p:spPr>
          <a:xfrm>
            <a:off x="5695950" y="3105585"/>
            <a:ext cx="5990380" cy="32507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en-GB" sz="2000" dirty="0">
                <a:solidFill>
                  <a:srgbClr val="621FBB"/>
                </a:solidFill>
                <a:latin typeface="Poppins" panose="00000500000000000000" pitchFamily="2" charset="0"/>
                <a:cs typeface="Poppins" panose="00000500000000000000" pitchFamily="2" charset="0"/>
              </a:rPr>
              <a:t>Admittedly the dynamics may vary slightly in Ghana but in a few years addressing ESG factors will no longer be choice but a necessity for long-term success.</a:t>
            </a:r>
          </a:p>
          <a:p>
            <a:pPr algn="just">
              <a:lnSpc>
                <a:spcPct val="120000"/>
              </a:lnSpc>
            </a:pPr>
            <a:r>
              <a:rPr lang="en-GB" sz="2000" dirty="0">
                <a:solidFill>
                  <a:srgbClr val="621FBB"/>
                </a:solidFill>
                <a:latin typeface="Poppins" panose="00000500000000000000" pitchFamily="2" charset="0"/>
                <a:cs typeface="Poppins" panose="00000500000000000000" pitchFamily="2" charset="0"/>
              </a:rPr>
              <a:t>Let’s embrace and incorporate ESG as part of our projects and business strategy as the long-term benefit on the bottom line and our future far outweighs the initial cost. </a:t>
            </a:r>
          </a:p>
        </p:txBody>
      </p:sp>
      <p:sp>
        <p:nvSpPr>
          <p:cNvPr id="6" name="Title 1">
            <a:extLst>
              <a:ext uri="{FF2B5EF4-FFF2-40B4-BE49-F238E27FC236}">
                <a16:creationId xmlns:a16="http://schemas.microsoft.com/office/drawing/2014/main" id="{25C97111-D724-30C3-123A-4A7D8975CCD8}"/>
              </a:ext>
            </a:extLst>
          </p:cNvPr>
          <p:cNvSpPr txBox="1">
            <a:spLocks/>
          </p:cNvSpPr>
          <p:nvPr/>
        </p:nvSpPr>
        <p:spPr>
          <a:xfrm>
            <a:off x="5742040" y="2441708"/>
            <a:ext cx="5990379" cy="7877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621FBB"/>
                </a:solidFill>
                <a:latin typeface="Poppins" panose="00000500000000000000" pitchFamily="2" charset="0"/>
                <a:cs typeface="Poppins" panose="00000500000000000000" pitchFamily="2" charset="0"/>
              </a:rPr>
              <a:t>Final Thoughts</a:t>
            </a:r>
          </a:p>
        </p:txBody>
      </p:sp>
    </p:spTree>
    <p:extLst>
      <p:ext uri="{BB962C8B-B14F-4D97-AF65-F5344CB8AC3E}">
        <p14:creationId xmlns:p14="http://schemas.microsoft.com/office/powerpoint/2010/main" val="272477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33871-B46E-731A-8319-93F3C0BC534D}"/>
              </a:ext>
            </a:extLst>
          </p:cNvPr>
          <p:cNvSpPr>
            <a:spLocks noGrp="1"/>
          </p:cNvSpPr>
          <p:nvPr>
            <p:ph type="ctrTitle"/>
          </p:nvPr>
        </p:nvSpPr>
        <p:spPr>
          <a:xfrm>
            <a:off x="273748" y="1859604"/>
            <a:ext cx="5877814" cy="2808224"/>
          </a:xfrm>
        </p:spPr>
        <p:txBody>
          <a:bodyPr/>
          <a:lstStyle/>
          <a:p>
            <a:pPr algn="ctr"/>
            <a:r>
              <a:rPr lang="en-GB" cap="none" dirty="0">
                <a:latin typeface="Poppins" panose="00000500000000000000" pitchFamily="2" charset="0"/>
                <a:cs typeface="Poppins" panose="00000500000000000000" pitchFamily="2" charset="0"/>
              </a:rPr>
              <a:t>“Managers do things right; leaders do the right things!” </a:t>
            </a:r>
            <a:br>
              <a:rPr lang="en-GB" cap="none" dirty="0">
                <a:latin typeface="Poppins" panose="00000500000000000000" pitchFamily="2" charset="0"/>
                <a:cs typeface="Poppins" panose="00000500000000000000" pitchFamily="2" charset="0"/>
              </a:rPr>
            </a:br>
            <a:r>
              <a:rPr lang="en-GB" cap="none" dirty="0">
                <a:latin typeface="Poppins" panose="00000500000000000000" pitchFamily="2" charset="0"/>
                <a:cs typeface="Poppins" panose="00000500000000000000" pitchFamily="2" charset="0"/>
              </a:rPr>
              <a:t>– Warren Bennis</a:t>
            </a:r>
          </a:p>
        </p:txBody>
      </p:sp>
      <p:sp>
        <p:nvSpPr>
          <p:cNvPr id="5" name="Slide Number Placeholder 4">
            <a:extLst>
              <a:ext uri="{FF2B5EF4-FFF2-40B4-BE49-F238E27FC236}">
                <a16:creationId xmlns:a16="http://schemas.microsoft.com/office/drawing/2014/main" id="{5E3AD580-8297-A71B-0E7E-F451721E0D76}"/>
              </a:ext>
            </a:extLst>
          </p:cNvPr>
          <p:cNvSpPr>
            <a:spLocks noGrp="1"/>
          </p:cNvSpPr>
          <p:nvPr>
            <p:ph type="sldNum" sz="quarter" idx="12"/>
          </p:nvPr>
        </p:nvSpPr>
        <p:spPr/>
        <p:txBody>
          <a:bodyPr/>
          <a:lstStyle/>
          <a:p>
            <a:fld id="{6973FCEF-5573-7E43-8272-70C9D66591DA}" type="slidenum">
              <a:rPr lang="en-US" smtClean="0"/>
              <a:pPr/>
              <a:t>13</a:t>
            </a:fld>
            <a:endParaRPr lang="en-US"/>
          </a:p>
        </p:txBody>
      </p:sp>
    </p:spTree>
    <p:extLst>
      <p:ext uri="{BB962C8B-B14F-4D97-AF65-F5344CB8AC3E}">
        <p14:creationId xmlns:p14="http://schemas.microsoft.com/office/powerpoint/2010/main" val="2444306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48140-24C0-B646-8E82-5F287928DA90}"/>
              </a:ext>
            </a:extLst>
          </p:cNvPr>
          <p:cNvSpPr>
            <a:spLocks noGrp="1"/>
          </p:cNvSpPr>
          <p:nvPr>
            <p:ph type="ctrTitle"/>
          </p:nvPr>
        </p:nvSpPr>
        <p:spPr/>
        <p:txBody>
          <a:bodyPr/>
          <a:lstStyle/>
          <a:p>
            <a:r>
              <a:rPr lang="en-US" dirty="0"/>
              <a:t>Thank you</a:t>
            </a:r>
          </a:p>
        </p:txBody>
      </p:sp>
      <p:sp>
        <p:nvSpPr>
          <p:cNvPr id="4" name="Text Placeholder 3">
            <a:extLst>
              <a:ext uri="{FF2B5EF4-FFF2-40B4-BE49-F238E27FC236}">
                <a16:creationId xmlns:a16="http://schemas.microsoft.com/office/drawing/2014/main" id="{A417956E-D1D7-0946-BE71-6B7039C0D345}"/>
              </a:ext>
            </a:extLst>
          </p:cNvPr>
          <p:cNvSpPr>
            <a:spLocks noGrp="1"/>
          </p:cNvSpPr>
          <p:nvPr>
            <p:ph type="body" sz="quarter" idx="10"/>
          </p:nvPr>
        </p:nvSpPr>
        <p:spPr>
          <a:xfrm>
            <a:off x="314325" y="5081588"/>
            <a:ext cx="4740275" cy="1397870"/>
          </a:xfrm>
        </p:spPr>
        <p:txBody>
          <a:bodyPr/>
          <a:lstStyle/>
          <a:p>
            <a:r>
              <a:rPr lang="en-US" sz="1500" dirty="0">
                <a:latin typeface="Poppins" panose="00000500000000000000" pitchFamily="2" charset="0"/>
                <a:cs typeface="Poppins" panose="00000500000000000000" pitchFamily="2" charset="0"/>
              </a:rPr>
              <a:t>Ekua Appiah-menka</a:t>
            </a:r>
          </a:p>
          <a:p>
            <a:r>
              <a:rPr lang="en-US" sz="1500" dirty="0">
                <a:latin typeface="Poppins" panose="00000500000000000000" pitchFamily="2" charset="0"/>
                <a:cs typeface="Poppins" panose="00000500000000000000" pitchFamily="2" charset="0"/>
              </a:rPr>
              <a:t>Manager, research &amp; strategy</a:t>
            </a:r>
          </a:p>
          <a:p>
            <a:r>
              <a:rPr lang="en-US" sz="1500" dirty="0">
                <a:latin typeface="Poppins" panose="00000500000000000000" pitchFamily="2" charset="0"/>
                <a:cs typeface="Poppins" panose="00000500000000000000" pitchFamily="2" charset="0"/>
              </a:rPr>
              <a:t>Bulk energy storage &amp; transportation ltd</a:t>
            </a:r>
          </a:p>
          <a:p>
            <a:pPr lvl="1"/>
            <a:r>
              <a:rPr lang="en-US" sz="1500" dirty="0">
                <a:latin typeface="Poppins" panose="00000500000000000000" pitchFamily="2" charset="0"/>
                <a:cs typeface="Poppins" panose="00000500000000000000" pitchFamily="2" charset="0"/>
                <a:hlinkClick r:id="rId2">
                  <a:extLst>
                    <a:ext uri="{A12FA001-AC4F-418D-AE19-62706E023703}">
                      <ahyp:hlinkClr xmlns:ahyp="http://schemas.microsoft.com/office/drawing/2018/hyperlinkcolor" val="tx"/>
                    </a:ext>
                  </a:extLst>
                </a:hlinkClick>
              </a:rPr>
              <a:t>ekua.appiah-menka@bost.gov.gh</a:t>
            </a:r>
            <a:endParaRPr lang="en-US" sz="1500" dirty="0">
              <a:latin typeface="Poppins" panose="00000500000000000000" pitchFamily="2" charset="0"/>
              <a:cs typeface="Poppins" panose="00000500000000000000" pitchFamily="2" charset="0"/>
            </a:endParaRPr>
          </a:p>
          <a:p>
            <a:pPr lvl="1"/>
            <a:r>
              <a:rPr lang="en-US" sz="1500" dirty="0">
                <a:latin typeface="Poppins" panose="00000500000000000000" pitchFamily="2" charset="0"/>
                <a:cs typeface="Poppins" panose="00000500000000000000" pitchFamily="2" charset="0"/>
              </a:rPr>
              <a:t>0503781388</a:t>
            </a:r>
          </a:p>
        </p:txBody>
      </p:sp>
    </p:spTree>
    <p:extLst>
      <p:ext uri="{BB962C8B-B14F-4D97-AF65-F5344CB8AC3E}">
        <p14:creationId xmlns:p14="http://schemas.microsoft.com/office/powerpoint/2010/main" val="3503276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Text Placeholder 2">
            <a:extLst>
              <a:ext uri="{FF2B5EF4-FFF2-40B4-BE49-F238E27FC236}">
                <a16:creationId xmlns:a16="http://schemas.microsoft.com/office/drawing/2014/main" id="{80789176-2F20-89DF-510C-8529B59D2727}"/>
              </a:ext>
            </a:extLst>
          </p:cNvPr>
          <p:cNvSpPr>
            <a:spLocks/>
          </p:cNvSpPr>
          <p:nvPr/>
        </p:nvSpPr>
        <p:spPr>
          <a:xfrm>
            <a:off x="643467" y="1867970"/>
            <a:ext cx="6113057" cy="2966703"/>
          </a:xfrm>
          <a:prstGeom prst="rect">
            <a:avLst/>
          </a:prstGeom>
          <a:solidFill>
            <a:srgbClr val="621FBB"/>
          </a:solidFill>
          <a:ln>
            <a:solidFill>
              <a:schemeClr val="bg1"/>
            </a:solidFill>
          </a:ln>
        </p:spPr>
        <p:txBody>
          <a:bodyPr anchor="ctr">
            <a:normAutofit/>
          </a:bodyPr>
          <a:lstStyle/>
          <a:p>
            <a:pPr algn="ctr" defTabSz="786384">
              <a:spcAft>
                <a:spcPts val="600"/>
              </a:spcAft>
            </a:pPr>
            <a:r>
              <a:rPr lang="en-GB" sz="3096" b="1" i="1" kern="0" dirty="0">
                <a:solidFill>
                  <a:schemeClr val="bg1"/>
                </a:solidFill>
                <a:latin typeface="Poppins" panose="00000500000000000000" pitchFamily="2" charset="0"/>
                <a:ea typeface="+mn-ea"/>
                <a:cs typeface="Poppins" panose="00000500000000000000" pitchFamily="2" charset="0"/>
              </a:rPr>
              <a:t>“Doing the right thing is more important than doing things right!!” </a:t>
            </a:r>
          </a:p>
          <a:p>
            <a:pPr algn="ctr" defTabSz="786384">
              <a:spcAft>
                <a:spcPts val="600"/>
              </a:spcAft>
            </a:pPr>
            <a:endParaRPr lang="en-GB" sz="3096" b="1" i="1" kern="0" dirty="0">
              <a:solidFill>
                <a:schemeClr val="bg1"/>
              </a:solidFill>
              <a:latin typeface="Poppins" panose="00000500000000000000" pitchFamily="2" charset="0"/>
              <a:ea typeface="+mn-ea"/>
              <a:cs typeface="Poppins" panose="00000500000000000000" pitchFamily="2" charset="0"/>
            </a:endParaRPr>
          </a:p>
          <a:p>
            <a:pPr algn="ctr" defTabSz="786384">
              <a:spcAft>
                <a:spcPts val="600"/>
              </a:spcAft>
            </a:pPr>
            <a:r>
              <a:rPr lang="en-GB" sz="3096" i="1" kern="0" dirty="0">
                <a:solidFill>
                  <a:schemeClr val="bg1"/>
                </a:solidFill>
                <a:latin typeface="Poppins" panose="00000500000000000000" pitchFamily="2" charset="0"/>
                <a:ea typeface="+mn-ea"/>
                <a:cs typeface="Poppins" panose="00000500000000000000" pitchFamily="2" charset="0"/>
              </a:rPr>
              <a:t>– Peter F. Drucker</a:t>
            </a:r>
            <a:endParaRPr lang="en-GB" sz="3600" i="1" kern="0" dirty="0">
              <a:solidFill>
                <a:schemeClr val="bg1"/>
              </a:solidFill>
              <a:latin typeface="Poppins" panose="00000500000000000000" pitchFamily="2" charset="0"/>
              <a:cs typeface="Poppins" panose="00000500000000000000" pitchFamily="2" charset="0"/>
            </a:endParaRPr>
          </a:p>
        </p:txBody>
      </p:sp>
      <p:pic>
        <p:nvPicPr>
          <p:cNvPr id="7" name="Picture 6" descr="A close-up of a person&#10;&#10;Description automatically generated">
            <a:extLst>
              <a:ext uri="{FF2B5EF4-FFF2-40B4-BE49-F238E27FC236}">
                <a16:creationId xmlns:a16="http://schemas.microsoft.com/office/drawing/2014/main" id="{9BAE0F4D-6880-AB6E-32F2-078BD91C2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4057" y="1867969"/>
            <a:ext cx="3321343" cy="2966704"/>
          </a:xfrm>
          <a:prstGeom prst="rect">
            <a:avLst/>
          </a:prstGeom>
        </p:spPr>
      </p:pic>
      <p:pic>
        <p:nvPicPr>
          <p:cNvPr id="8" name="Picture 7">
            <a:extLst>
              <a:ext uri="{FF2B5EF4-FFF2-40B4-BE49-F238E27FC236}">
                <a16:creationId xmlns:a16="http://schemas.microsoft.com/office/drawing/2014/main" id="{7BF6AC0F-434D-30B7-205E-B2DB98C44567}"/>
              </a:ext>
            </a:extLst>
          </p:cNvPr>
          <p:cNvPicPr>
            <a:picLocks noChangeAspect="1"/>
          </p:cNvPicPr>
          <p:nvPr/>
        </p:nvPicPr>
        <p:blipFill rotWithShape="1">
          <a:blip r:embed="rId3"/>
          <a:srcRect r="61205" b="-4710"/>
          <a:stretch/>
        </p:blipFill>
        <p:spPr>
          <a:xfrm>
            <a:off x="314325" y="6201058"/>
            <a:ext cx="348283" cy="358569"/>
          </a:xfrm>
          <a:prstGeom prst="rect">
            <a:avLst/>
          </a:prstGeom>
        </p:spPr>
      </p:pic>
      <p:sp>
        <p:nvSpPr>
          <p:cNvPr id="11" name="Slide Number Placeholder 11">
            <a:extLst>
              <a:ext uri="{FF2B5EF4-FFF2-40B4-BE49-F238E27FC236}">
                <a16:creationId xmlns:a16="http://schemas.microsoft.com/office/drawing/2014/main" id="{F550D64A-D9EB-DB83-F3F2-685AB23B84E2}"/>
              </a:ext>
            </a:extLst>
          </p:cNvPr>
          <p:cNvSpPr>
            <a:spLocks noGrp="1"/>
          </p:cNvSpPr>
          <p:nvPr>
            <p:ph type="sldNum" sz="quarter" idx="12"/>
          </p:nvPr>
        </p:nvSpPr>
        <p:spPr>
          <a:xfrm>
            <a:off x="8610600" y="6356350"/>
            <a:ext cx="2743200" cy="365125"/>
          </a:xfrm>
        </p:spPr>
        <p:txBody>
          <a:bodyPr/>
          <a:lstStyle/>
          <a:p>
            <a:fld id="{6973FCEF-5573-7E43-8272-70C9D66591DA}" type="slidenum">
              <a:rPr lang="en-US" smtClean="0"/>
              <a:t>2</a:t>
            </a:fld>
            <a:endParaRPr lang="en-US" dirty="0"/>
          </a:p>
        </p:txBody>
      </p:sp>
      <p:sp>
        <p:nvSpPr>
          <p:cNvPr id="2" name="Footer Placeholder 2">
            <a:extLst>
              <a:ext uri="{FF2B5EF4-FFF2-40B4-BE49-F238E27FC236}">
                <a16:creationId xmlns:a16="http://schemas.microsoft.com/office/drawing/2014/main" id="{20DB35EA-FB9A-06EC-701B-872796FFC070}"/>
              </a:ext>
            </a:extLst>
          </p:cNvPr>
          <p:cNvSpPr>
            <a:spLocks noGrp="1"/>
          </p:cNvSpPr>
          <p:nvPr>
            <p:ph type="ftr" sz="quarter" idx="11"/>
          </p:nvPr>
        </p:nvSpPr>
        <p:spPr>
          <a:xfrm>
            <a:off x="4038600" y="6356350"/>
            <a:ext cx="4114800" cy="365125"/>
          </a:xfrm>
        </p:spPr>
        <p:txBody>
          <a:bodyPr/>
          <a:lstStyle/>
          <a:p>
            <a:r>
              <a:rPr lang="en-US" dirty="0">
                <a:solidFill>
                  <a:srgbClr val="402FBF"/>
                </a:solidFill>
                <a:latin typeface="Poppins" panose="00000500000000000000" pitchFamily="2" charset="0"/>
                <a:cs typeface="Poppins" panose="00000500000000000000" pitchFamily="2" charset="0"/>
              </a:rPr>
              <a:t>Project management in the wake of ESG</a:t>
            </a:r>
          </a:p>
        </p:txBody>
      </p:sp>
    </p:spTree>
    <p:extLst>
      <p:ext uri="{BB962C8B-B14F-4D97-AF65-F5344CB8AC3E}">
        <p14:creationId xmlns:p14="http://schemas.microsoft.com/office/powerpoint/2010/main" val="1725030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74C7-C9EB-264D-8DBE-910D85145AC8}"/>
              </a:ext>
            </a:extLst>
          </p:cNvPr>
          <p:cNvSpPr>
            <a:spLocks noGrp="1"/>
          </p:cNvSpPr>
          <p:nvPr>
            <p:ph type="title"/>
          </p:nvPr>
        </p:nvSpPr>
        <p:spPr>
          <a:xfrm>
            <a:off x="453513" y="314644"/>
            <a:ext cx="8748252" cy="821929"/>
          </a:xfrm>
        </p:spPr>
        <p:txBody>
          <a:bodyPr>
            <a:normAutofit/>
          </a:bodyPr>
          <a:lstStyle/>
          <a:p>
            <a:r>
              <a:rPr lang="en-US" sz="2800" b="1" dirty="0">
                <a:solidFill>
                  <a:srgbClr val="621FBB"/>
                </a:solidFill>
                <a:latin typeface="Poppins" panose="00000500000000000000" pitchFamily="2" charset="0"/>
                <a:cs typeface="Poppins" panose="00000500000000000000" pitchFamily="2" charset="0"/>
              </a:rPr>
              <a:t>CONTENT</a:t>
            </a:r>
          </a:p>
        </p:txBody>
      </p:sp>
      <p:sp>
        <p:nvSpPr>
          <p:cNvPr id="7" name="Slide Number Placeholder 6">
            <a:extLst>
              <a:ext uri="{FF2B5EF4-FFF2-40B4-BE49-F238E27FC236}">
                <a16:creationId xmlns:a16="http://schemas.microsoft.com/office/drawing/2014/main" id="{00BE7ACE-9C41-8D4A-9234-B5B68637A3BC}"/>
              </a:ext>
            </a:extLst>
          </p:cNvPr>
          <p:cNvSpPr>
            <a:spLocks noGrp="1"/>
          </p:cNvSpPr>
          <p:nvPr>
            <p:ph type="sldNum" sz="quarter" idx="12"/>
          </p:nvPr>
        </p:nvSpPr>
        <p:spPr/>
        <p:txBody>
          <a:bodyPr/>
          <a:lstStyle/>
          <a:p>
            <a:fld id="{6973FCEF-5573-7E43-8272-70C9D66591DA}" type="slidenum">
              <a:rPr lang="en-US" smtClean="0">
                <a:solidFill>
                  <a:srgbClr val="402FBF"/>
                </a:solidFill>
              </a:rPr>
              <a:t>3</a:t>
            </a:fld>
            <a:endParaRPr lang="en-US">
              <a:solidFill>
                <a:srgbClr val="402FBF"/>
              </a:solidFill>
            </a:endParaRPr>
          </a:p>
        </p:txBody>
      </p:sp>
      <p:sp>
        <p:nvSpPr>
          <p:cNvPr id="9" name="Content Placeholder 8">
            <a:extLst>
              <a:ext uri="{FF2B5EF4-FFF2-40B4-BE49-F238E27FC236}">
                <a16:creationId xmlns:a16="http://schemas.microsoft.com/office/drawing/2014/main" id="{C7549C18-74CB-06DF-0EF5-A149B4566554}"/>
              </a:ext>
            </a:extLst>
          </p:cNvPr>
          <p:cNvSpPr>
            <a:spLocks noGrp="1"/>
          </p:cNvSpPr>
          <p:nvPr>
            <p:ph sz="half" idx="1"/>
          </p:nvPr>
        </p:nvSpPr>
        <p:spPr>
          <a:xfrm>
            <a:off x="685797" y="4059265"/>
            <a:ext cx="3048000" cy="545047"/>
          </a:xfrm>
        </p:spPr>
        <p:txBody>
          <a:bodyPr>
            <a:normAutofit fontScale="92500"/>
          </a:bodyPr>
          <a:lstStyle/>
          <a:p>
            <a:pPr algn="ctr"/>
            <a:r>
              <a:rPr lang="en-GB" sz="2400" dirty="0">
                <a:solidFill>
                  <a:srgbClr val="621FBB"/>
                </a:solidFill>
                <a:latin typeface="Poppins" panose="00000500000000000000" pitchFamily="2" charset="0"/>
                <a:cs typeface="Poppins" panose="00000500000000000000" pitchFamily="2" charset="0"/>
              </a:rPr>
              <a:t>OVERVIEW OF ESG</a:t>
            </a:r>
          </a:p>
        </p:txBody>
      </p:sp>
      <p:sp>
        <p:nvSpPr>
          <p:cNvPr id="13" name="TextBox 12">
            <a:extLst>
              <a:ext uri="{FF2B5EF4-FFF2-40B4-BE49-F238E27FC236}">
                <a16:creationId xmlns:a16="http://schemas.microsoft.com/office/drawing/2014/main" id="{464A4D62-6E46-4830-2B00-677C2AE52D4A}"/>
              </a:ext>
            </a:extLst>
          </p:cNvPr>
          <p:cNvSpPr txBox="1"/>
          <p:nvPr/>
        </p:nvSpPr>
        <p:spPr>
          <a:xfrm>
            <a:off x="8458200" y="4001087"/>
            <a:ext cx="3569110" cy="830997"/>
          </a:xfrm>
          <a:prstGeom prst="rect">
            <a:avLst/>
          </a:prstGeom>
          <a:noFill/>
        </p:spPr>
        <p:txBody>
          <a:bodyPr wrap="square">
            <a:spAutoFit/>
          </a:bodyPr>
          <a:lstStyle/>
          <a:p>
            <a:pPr marL="285750" indent="-285750" algn="ctr">
              <a:buFont typeface="Arial" panose="020B0604020202020204" pitchFamily="34" charset="0"/>
              <a:buChar char="•"/>
            </a:pPr>
            <a:r>
              <a:rPr lang="en-GB" sz="2400" dirty="0">
                <a:solidFill>
                  <a:srgbClr val="621FBB"/>
                </a:solidFill>
                <a:latin typeface="Poppins" panose="00000500000000000000" pitchFamily="2" charset="0"/>
                <a:cs typeface="Poppins" panose="00000500000000000000" pitchFamily="2" charset="0"/>
              </a:rPr>
              <a:t>ROLE OF PROJECT LEADERS</a:t>
            </a:r>
          </a:p>
        </p:txBody>
      </p:sp>
      <p:sp>
        <p:nvSpPr>
          <p:cNvPr id="15" name="TextBox 14">
            <a:extLst>
              <a:ext uri="{FF2B5EF4-FFF2-40B4-BE49-F238E27FC236}">
                <a16:creationId xmlns:a16="http://schemas.microsoft.com/office/drawing/2014/main" id="{4E5361F6-0B84-8AE9-DD2F-F3BB5CF950AC}"/>
              </a:ext>
            </a:extLst>
          </p:cNvPr>
          <p:cNvSpPr txBox="1"/>
          <p:nvPr/>
        </p:nvSpPr>
        <p:spPr>
          <a:xfrm>
            <a:off x="3967315" y="3996084"/>
            <a:ext cx="4257367" cy="830997"/>
          </a:xfrm>
          <a:prstGeom prst="rect">
            <a:avLst/>
          </a:prstGeom>
          <a:noFill/>
        </p:spPr>
        <p:txBody>
          <a:bodyPr wrap="square">
            <a:spAutoFit/>
          </a:bodyPr>
          <a:lstStyle/>
          <a:p>
            <a:pPr marL="285750" indent="-285750" algn="ctr">
              <a:buFont typeface="Arial" panose="020B0604020202020204" pitchFamily="34" charset="0"/>
              <a:buChar char="•"/>
            </a:pPr>
            <a:r>
              <a:rPr lang="en-GB" sz="2400" dirty="0">
                <a:solidFill>
                  <a:srgbClr val="621FBB"/>
                </a:solidFill>
                <a:latin typeface="Poppins" panose="00000500000000000000" pitchFamily="2" charset="0"/>
                <a:cs typeface="Poppins" panose="00000500000000000000" pitchFamily="2" charset="0"/>
              </a:rPr>
              <a:t>BENEFITS OF ESG IN PROJECT MANAGEMENT</a:t>
            </a:r>
          </a:p>
        </p:txBody>
      </p:sp>
      <p:sp>
        <p:nvSpPr>
          <p:cNvPr id="16" name="Oval 15">
            <a:extLst>
              <a:ext uri="{FF2B5EF4-FFF2-40B4-BE49-F238E27FC236}">
                <a16:creationId xmlns:a16="http://schemas.microsoft.com/office/drawing/2014/main" id="{FE9B26DD-74F4-9A0C-5030-49598D14AF1E}"/>
              </a:ext>
            </a:extLst>
          </p:cNvPr>
          <p:cNvSpPr/>
          <p:nvPr/>
        </p:nvSpPr>
        <p:spPr>
          <a:xfrm>
            <a:off x="1179871" y="1655827"/>
            <a:ext cx="1691149" cy="1641987"/>
          </a:xfrm>
          <a:prstGeom prst="ellipse">
            <a:avLst/>
          </a:prstGeom>
          <a:solidFill>
            <a:srgbClr val="402FBF"/>
          </a:solidFill>
          <a:ln>
            <a:solidFill>
              <a:srgbClr val="402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49684907-CD21-A18B-349D-4AFE83EDBE7D}"/>
              </a:ext>
            </a:extLst>
          </p:cNvPr>
          <p:cNvSpPr/>
          <p:nvPr/>
        </p:nvSpPr>
        <p:spPr>
          <a:xfrm>
            <a:off x="5250425" y="1655827"/>
            <a:ext cx="1691149" cy="1641987"/>
          </a:xfrm>
          <a:prstGeom prst="ellipse">
            <a:avLst/>
          </a:prstGeom>
          <a:solidFill>
            <a:srgbClr val="402FBF"/>
          </a:solidFill>
          <a:ln>
            <a:solidFill>
              <a:srgbClr val="402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108F3FFA-4756-2CBD-60C5-C118641D55B3}"/>
              </a:ext>
            </a:extLst>
          </p:cNvPr>
          <p:cNvSpPr/>
          <p:nvPr/>
        </p:nvSpPr>
        <p:spPr>
          <a:xfrm>
            <a:off x="9320979" y="1655827"/>
            <a:ext cx="1691149" cy="1641987"/>
          </a:xfrm>
          <a:prstGeom prst="ellipse">
            <a:avLst/>
          </a:prstGeom>
          <a:solidFill>
            <a:srgbClr val="402FBF"/>
          </a:solidFill>
          <a:ln>
            <a:solidFill>
              <a:srgbClr val="402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9" name="TextBox 18">
            <a:extLst>
              <a:ext uri="{FF2B5EF4-FFF2-40B4-BE49-F238E27FC236}">
                <a16:creationId xmlns:a16="http://schemas.microsoft.com/office/drawing/2014/main" id="{2C8957A1-6932-5B7E-4BED-3003B4707228}"/>
              </a:ext>
            </a:extLst>
          </p:cNvPr>
          <p:cNvSpPr txBox="1"/>
          <p:nvPr/>
        </p:nvSpPr>
        <p:spPr>
          <a:xfrm>
            <a:off x="1794381" y="2184431"/>
            <a:ext cx="481781" cy="584775"/>
          </a:xfrm>
          <a:prstGeom prst="rect">
            <a:avLst/>
          </a:prstGeom>
          <a:noFill/>
        </p:spPr>
        <p:txBody>
          <a:bodyPr wrap="square" rtlCol="0">
            <a:spAutoFit/>
          </a:bodyPr>
          <a:lstStyle/>
          <a:p>
            <a:r>
              <a:rPr lang="en-GB" sz="3200" b="1" dirty="0">
                <a:solidFill>
                  <a:schemeClr val="bg1"/>
                </a:solidFill>
              </a:rPr>
              <a:t>1</a:t>
            </a:r>
          </a:p>
        </p:txBody>
      </p:sp>
      <p:sp>
        <p:nvSpPr>
          <p:cNvPr id="20" name="TextBox 19">
            <a:extLst>
              <a:ext uri="{FF2B5EF4-FFF2-40B4-BE49-F238E27FC236}">
                <a16:creationId xmlns:a16="http://schemas.microsoft.com/office/drawing/2014/main" id="{8195163D-6504-CEDF-BBD9-8DDEE7B9D6B0}"/>
              </a:ext>
            </a:extLst>
          </p:cNvPr>
          <p:cNvSpPr txBox="1"/>
          <p:nvPr/>
        </p:nvSpPr>
        <p:spPr>
          <a:xfrm>
            <a:off x="5855107" y="2190772"/>
            <a:ext cx="481781" cy="584775"/>
          </a:xfrm>
          <a:prstGeom prst="rect">
            <a:avLst/>
          </a:prstGeom>
          <a:noFill/>
        </p:spPr>
        <p:txBody>
          <a:bodyPr wrap="square" rtlCol="0">
            <a:spAutoFit/>
          </a:bodyPr>
          <a:lstStyle/>
          <a:p>
            <a:r>
              <a:rPr lang="en-GB" sz="3200" b="1" dirty="0">
                <a:solidFill>
                  <a:schemeClr val="bg1"/>
                </a:solidFill>
              </a:rPr>
              <a:t>2</a:t>
            </a:r>
          </a:p>
        </p:txBody>
      </p:sp>
      <p:sp>
        <p:nvSpPr>
          <p:cNvPr id="21" name="TextBox 20">
            <a:extLst>
              <a:ext uri="{FF2B5EF4-FFF2-40B4-BE49-F238E27FC236}">
                <a16:creationId xmlns:a16="http://schemas.microsoft.com/office/drawing/2014/main" id="{2E0AD7BE-FFA6-3894-4F67-2FD1175F275A}"/>
              </a:ext>
            </a:extLst>
          </p:cNvPr>
          <p:cNvSpPr txBox="1"/>
          <p:nvPr/>
        </p:nvSpPr>
        <p:spPr>
          <a:xfrm>
            <a:off x="10001864" y="2184430"/>
            <a:ext cx="481781" cy="584775"/>
          </a:xfrm>
          <a:prstGeom prst="rect">
            <a:avLst/>
          </a:prstGeom>
          <a:noFill/>
        </p:spPr>
        <p:txBody>
          <a:bodyPr wrap="square" rtlCol="0">
            <a:spAutoFit/>
          </a:bodyPr>
          <a:lstStyle/>
          <a:p>
            <a:r>
              <a:rPr lang="en-GB" sz="3200" b="1" dirty="0">
                <a:solidFill>
                  <a:schemeClr val="bg1"/>
                </a:solidFill>
              </a:rPr>
              <a:t>3</a:t>
            </a:r>
          </a:p>
        </p:txBody>
      </p:sp>
      <p:sp>
        <p:nvSpPr>
          <p:cNvPr id="3" name="Footer Placeholder 2">
            <a:extLst>
              <a:ext uri="{FF2B5EF4-FFF2-40B4-BE49-F238E27FC236}">
                <a16:creationId xmlns:a16="http://schemas.microsoft.com/office/drawing/2014/main" id="{93F1C3A4-8D03-AC40-C156-623BF90AB2C6}"/>
              </a:ext>
            </a:extLst>
          </p:cNvPr>
          <p:cNvSpPr>
            <a:spLocks noGrp="1"/>
          </p:cNvSpPr>
          <p:nvPr>
            <p:ph type="ftr" sz="quarter" idx="11"/>
          </p:nvPr>
        </p:nvSpPr>
        <p:spPr>
          <a:xfrm>
            <a:off x="4038600" y="6356350"/>
            <a:ext cx="4114800" cy="365125"/>
          </a:xfrm>
        </p:spPr>
        <p:txBody>
          <a:bodyPr/>
          <a:lstStyle/>
          <a:p>
            <a:r>
              <a:rPr lang="en-US" dirty="0">
                <a:solidFill>
                  <a:srgbClr val="402FBF"/>
                </a:solidFill>
                <a:latin typeface="Poppins" panose="00000500000000000000" pitchFamily="2" charset="0"/>
                <a:cs typeface="Poppins" panose="00000500000000000000" pitchFamily="2" charset="0"/>
              </a:rPr>
              <a:t>Project management in the wake of ESG</a:t>
            </a:r>
          </a:p>
        </p:txBody>
      </p:sp>
    </p:spTree>
    <p:extLst>
      <p:ext uri="{BB962C8B-B14F-4D97-AF65-F5344CB8AC3E}">
        <p14:creationId xmlns:p14="http://schemas.microsoft.com/office/powerpoint/2010/main" val="3669790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3918E36-77DC-5A15-DE85-F9BC18714E78}"/>
              </a:ext>
            </a:extLst>
          </p:cNvPr>
          <p:cNvSpPr>
            <a:spLocks noGrp="1"/>
          </p:cNvSpPr>
          <p:nvPr>
            <p:ph type="sldNum" sz="quarter" idx="12"/>
          </p:nvPr>
        </p:nvSpPr>
        <p:spPr/>
        <p:txBody>
          <a:bodyPr/>
          <a:lstStyle/>
          <a:p>
            <a:fld id="{6973FCEF-5573-7E43-8272-70C9D66591DA}" type="slidenum">
              <a:rPr lang="en-US" smtClean="0"/>
              <a:t>4</a:t>
            </a:fld>
            <a:endParaRPr lang="en-US"/>
          </a:p>
        </p:txBody>
      </p:sp>
      <p:sp>
        <p:nvSpPr>
          <p:cNvPr id="7" name="TextBox 6">
            <a:extLst>
              <a:ext uri="{FF2B5EF4-FFF2-40B4-BE49-F238E27FC236}">
                <a16:creationId xmlns:a16="http://schemas.microsoft.com/office/drawing/2014/main" id="{CA97F1C9-CEDB-023B-C42D-3CB2B4EA8275}"/>
              </a:ext>
            </a:extLst>
          </p:cNvPr>
          <p:cNvSpPr txBox="1"/>
          <p:nvPr/>
        </p:nvSpPr>
        <p:spPr>
          <a:xfrm>
            <a:off x="5442629" y="1105047"/>
            <a:ext cx="1223642" cy="523220"/>
          </a:xfrm>
          <a:prstGeom prst="rect">
            <a:avLst/>
          </a:prstGeom>
          <a:noFill/>
        </p:spPr>
        <p:txBody>
          <a:bodyPr wrap="square" rtlCol="0">
            <a:spAutoFit/>
          </a:bodyPr>
          <a:lstStyle/>
          <a:p>
            <a:r>
              <a:rPr lang="en-US" sz="2800" b="1" dirty="0">
                <a:solidFill>
                  <a:srgbClr val="F25245"/>
                </a:solidFill>
                <a:latin typeface="Montserrat ExtraBold" panose="00000900000000000000" pitchFamily="2" charset="0"/>
              </a:rPr>
              <a:t>1970s</a:t>
            </a:r>
          </a:p>
        </p:txBody>
      </p:sp>
      <p:sp>
        <p:nvSpPr>
          <p:cNvPr id="8" name="TextBox 7">
            <a:extLst>
              <a:ext uri="{FF2B5EF4-FFF2-40B4-BE49-F238E27FC236}">
                <a16:creationId xmlns:a16="http://schemas.microsoft.com/office/drawing/2014/main" id="{7E97562C-0DAF-7132-474E-C09504C3427B}"/>
              </a:ext>
            </a:extLst>
          </p:cNvPr>
          <p:cNvSpPr txBox="1"/>
          <p:nvPr/>
        </p:nvSpPr>
        <p:spPr>
          <a:xfrm>
            <a:off x="5442629" y="2043773"/>
            <a:ext cx="1380958" cy="523220"/>
          </a:xfrm>
          <a:prstGeom prst="rect">
            <a:avLst/>
          </a:prstGeom>
          <a:noFill/>
        </p:spPr>
        <p:txBody>
          <a:bodyPr wrap="square" rtlCol="0">
            <a:spAutoFit/>
          </a:bodyPr>
          <a:lstStyle>
            <a:defPPr>
              <a:defRPr lang="en-US"/>
            </a:defPPr>
            <a:lvl1pPr algn="ctr">
              <a:defRPr sz="3600" b="1">
                <a:latin typeface="Montserrat ExtraBold" panose="00000900000000000000" pitchFamily="2" charset="0"/>
              </a:defRPr>
            </a:lvl1pPr>
          </a:lstStyle>
          <a:p>
            <a:pPr algn="l"/>
            <a:r>
              <a:rPr lang="en-US" sz="2800" dirty="0">
                <a:solidFill>
                  <a:srgbClr val="FFA956"/>
                </a:solidFill>
              </a:rPr>
              <a:t>1980s</a:t>
            </a:r>
          </a:p>
        </p:txBody>
      </p:sp>
      <p:sp>
        <p:nvSpPr>
          <p:cNvPr id="9" name="TextBox 8">
            <a:extLst>
              <a:ext uri="{FF2B5EF4-FFF2-40B4-BE49-F238E27FC236}">
                <a16:creationId xmlns:a16="http://schemas.microsoft.com/office/drawing/2014/main" id="{A7E1A6EF-B284-008C-BADB-8FCB81D612BC}"/>
              </a:ext>
            </a:extLst>
          </p:cNvPr>
          <p:cNvSpPr txBox="1"/>
          <p:nvPr/>
        </p:nvSpPr>
        <p:spPr>
          <a:xfrm>
            <a:off x="5442628" y="2923365"/>
            <a:ext cx="1306743" cy="523220"/>
          </a:xfrm>
          <a:prstGeom prst="rect">
            <a:avLst/>
          </a:prstGeom>
          <a:noFill/>
        </p:spPr>
        <p:txBody>
          <a:bodyPr wrap="square" rtlCol="0">
            <a:spAutoFit/>
          </a:bodyPr>
          <a:lstStyle>
            <a:defPPr>
              <a:defRPr lang="en-US"/>
            </a:defPPr>
            <a:lvl1pPr algn="ctr">
              <a:defRPr sz="3600" b="1">
                <a:latin typeface="Montserrat ExtraBold" panose="00000900000000000000" pitchFamily="2" charset="0"/>
              </a:defRPr>
            </a:lvl1pPr>
          </a:lstStyle>
          <a:p>
            <a:pPr algn="l"/>
            <a:r>
              <a:rPr lang="en-US" sz="2800" dirty="0">
                <a:solidFill>
                  <a:schemeClr val="accent3"/>
                </a:solidFill>
              </a:rPr>
              <a:t>1985</a:t>
            </a:r>
          </a:p>
        </p:txBody>
      </p:sp>
      <p:cxnSp>
        <p:nvCxnSpPr>
          <p:cNvPr id="10" name="Straight Connector 9">
            <a:extLst>
              <a:ext uri="{FF2B5EF4-FFF2-40B4-BE49-F238E27FC236}">
                <a16:creationId xmlns:a16="http://schemas.microsoft.com/office/drawing/2014/main" id="{53E9AE1B-07D4-CE1B-57FD-913CDC7C8B65}"/>
              </a:ext>
            </a:extLst>
          </p:cNvPr>
          <p:cNvCxnSpPr>
            <a:cxnSpLocks/>
          </p:cNvCxnSpPr>
          <p:nvPr/>
        </p:nvCxnSpPr>
        <p:spPr>
          <a:xfrm>
            <a:off x="5944279" y="1728518"/>
            <a:ext cx="0" cy="366029"/>
          </a:xfrm>
          <a:prstGeom prst="line">
            <a:avLst/>
          </a:prstGeom>
          <a:ln w="50800">
            <a:solidFill>
              <a:srgbClr val="F2524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071A74-8D70-FC22-DAC5-713EBEA35C94}"/>
              </a:ext>
            </a:extLst>
          </p:cNvPr>
          <p:cNvCxnSpPr>
            <a:cxnSpLocks/>
          </p:cNvCxnSpPr>
          <p:nvPr/>
        </p:nvCxnSpPr>
        <p:spPr>
          <a:xfrm>
            <a:off x="5944279" y="2622916"/>
            <a:ext cx="0" cy="366029"/>
          </a:xfrm>
          <a:prstGeom prst="line">
            <a:avLst/>
          </a:prstGeom>
          <a:ln w="50800">
            <a:solidFill>
              <a:srgbClr val="FFA956"/>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30C00F-C996-5297-5AAE-EC38DF520E25}"/>
              </a:ext>
            </a:extLst>
          </p:cNvPr>
          <p:cNvCxnSpPr>
            <a:cxnSpLocks/>
          </p:cNvCxnSpPr>
          <p:nvPr/>
        </p:nvCxnSpPr>
        <p:spPr>
          <a:xfrm>
            <a:off x="5944279" y="3523976"/>
            <a:ext cx="0" cy="366029"/>
          </a:xfrm>
          <a:prstGeom prst="line">
            <a:avLst/>
          </a:prstGeom>
          <a:ln w="5080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612C8B-0856-08E7-5E37-F143B4354728}"/>
              </a:ext>
            </a:extLst>
          </p:cNvPr>
          <p:cNvSpPr txBox="1"/>
          <p:nvPr/>
        </p:nvSpPr>
        <p:spPr>
          <a:xfrm>
            <a:off x="1406018" y="1118783"/>
            <a:ext cx="3545000" cy="738664"/>
          </a:xfrm>
          <a:prstGeom prst="rect">
            <a:avLst/>
          </a:prstGeom>
          <a:noFill/>
        </p:spPr>
        <p:txBody>
          <a:bodyPr wrap="square" rtlCol="0">
            <a:spAutoFit/>
          </a:bodyPr>
          <a:lstStyle/>
          <a:p>
            <a:pPr algn="r"/>
            <a:r>
              <a:rPr lang="en-GB" sz="1400" dirty="0">
                <a:solidFill>
                  <a:srgbClr val="402FBF"/>
                </a:solidFill>
                <a:latin typeface="Poppins" panose="00000500000000000000" pitchFamily="2" charset="0"/>
                <a:cs typeface="Poppins" panose="00000500000000000000" pitchFamily="2" charset="0"/>
              </a:rPr>
              <a:t>Social Responsible Investing (SRI)  emerged as a way for investors to align their portfolios.</a:t>
            </a:r>
            <a:endParaRPr lang="en-US" sz="1400" dirty="0">
              <a:solidFill>
                <a:schemeClr val="tx1">
                  <a:lumMod val="75000"/>
                  <a:lumOff val="25000"/>
                </a:schemeClr>
              </a:solidFill>
              <a:latin typeface="Poppins" panose="00000500000000000000" pitchFamily="2" charset="0"/>
              <a:ea typeface="Tahoma" panose="020B0604030504040204" pitchFamily="34" charset="0"/>
              <a:cs typeface="Poppins" panose="00000500000000000000" pitchFamily="2" charset="0"/>
            </a:endParaRPr>
          </a:p>
        </p:txBody>
      </p:sp>
      <p:sp>
        <p:nvSpPr>
          <p:cNvPr id="15" name="TextBox 14">
            <a:extLst>
              <a:ext uri="{FF2B5EF4-FFF2-40B4-BE49-F238E27FC236}">
                <a16:creationId xmlns:a16="http://schemas.microsoft.com/office/drawing/2014/main" id="{F57C90C1-6C98-8A43-6C9C-DE6D8EA52597}"/>
              </a:ext>
            </a:extLst>
          </p:cNvPr>
          <p:cNvSpPr txBox="1"/>
          <p:nvPr/>
        </p:nvSpPr>
        <p:spPr>
          <a:xfrm>
            <a:off x="1406019" y="2752883"/>
            <a:ext cx="3879290" cy="954107"/>
          </a:xfrm>
          <a:prstGeom prst="rect">
            <a:avLst/>
          </a:prstGeom>
          <a:noFill/>
        </p:spPr>
        <p:txBody>
          <a:bodyPr wrap="square" rtlCol="0">
            <a:spAutoFit/>
          </a:bodyPr>
          <a:lstStyle/>
          <a:p>
            <a:pPr algn="r"/>
            <a:r>
              <a:rPr lang="en-GB" sz="1400" b="0" i="0" dirty="0">
                <a:solidFill>
                  <a:srgbClr val="402FBF"/>
                </a:solidFill>
                <a:effectLst/>
                <a:latin typeface="Poppins" panose="00000500000000000000" pitchFamily="2" charset="0"/>
                <a:cs typeface="Poppins" panose="00000500000000000000" pitchFamily="2" charset="0"/>
              </a:rPr>
              <a:t>The chemical industry introduced the first formal EHS management approach as a reaction to couple of catastrophic accidents (Seveso &amp; Bhopal)</a:t>
            </a:r>
            <a:endParaRPr lang="en-US" sz="1400" dirty="0">
              <a:solidFill>
                <a:srgbClr val="402FBF"/>
              </a:solidFill>
              <a:latin typeface="Poppins" panose="00000500000000000000" pitchFamily="2" charset="0"/>
              <a:ea typeface="Tahoma" panose="020B0604030504040204" pitchFamily="34" charset="0"/>
              <a:cs typeface="Poppins" panose="00000500000000000000" pitchFamily="2" charset="0"/>
            </a:endParaRPr>
          </a:p>
        </p:txBody>
      </p:sp>
      <p:sp>
        <p:nvSpPr>
          <p:cNvPr id="16" name="TextBox 15">
            <a:extLst>
              <a:ext uri="{FF2B5EF4-FFF2-40B4-BE49-F238E27FC236}">
                <a16:creationId xmlns:a16="http://schemas.microsoft.com/office/drawing/2014/main" id="{C3E4562A-94C1-25B1-AD94-768A17D238C8}"/>
              </a:ext>
            </a:extLst>
          </p:cNvPr>
          <p:cNvSpPr txBox="1"/>
          <p:nvPr/>
        </p:nvSpPr>
        <p:spPr>
          <a:xfrm>
            <a:off x="6823587" y="2005217"/>
            <a:ext cx="4642270" cy="954107"/>
          </a:xfrm>
          <a:prstGeom prst="rect">
            <a:avLst/>
          </a:prstGeom>
          <a:noFill/>
        </p:spPr>
        <p:txBody>
          <a:bodyPr wrap="square" rtlCol="0">
            <a:spAutoFit/>
          </a:bodyPr>
          <a:lstStyle/>
          <a:p>
            <a:r>
              <a:rPr lang="en-GB" sz="1400" dirty="0">
                <a:solidFill>
                  <a:srgbClr val="402FBF"/>
                </a:solidFill>
                <a:latin typeface="Poppins" panose="00000500000000000000" pitchFamily="2" charset="0"/>
                <a:cs typeface="Poppins" panose="00000500000000000000" pitchFamily="2" charset="0"/>
              </a:rPr>
              <a:t>Movement against companies doing business in South Africa during Apartheid gained momentum  and overtime companies were compelled to do CSR in the communities they operate</a:t>
            </a:r>
            <a:endParaRPr lang="en-US" sz="1400" dirty="0">
              <a:solidFill>
                <a:schemeClr val="tx1">
                  <a:lumMod val="75000"/>
                  <a:lumOff val="25000"/>
                </a:schemeClr>
              </a:solidFill>
              <a:latin typeface="Poppins" panose="00000500000000000000" pitchFamily="2" charset="0"/>
              <a:ea typeface="Tahoma" panose="020B0604030504040204" pitchFamily="34" charset="0"/>
              <a:cs typeface="Poppins" panose="00000500000000000000" pitchFamily="2" charset="0"/>
            </a:endParaRPr>
          </a:p>
        </p:txBody>
      </p:sp>
      <p:sp>
        <p:nvSpPr>
          <p:cNvPr id="18" name="Title 1">
            <a:extLst>
              <a:ext uri="{FF2B5EF4-FFF2-40B4-BE49-F238E27FC236}">
                <a16:creationId xmlns:a16="http://schemas.microsoft.com/office/drawing/2014/main" id="{0440FE89-95C8-FF28-2822-2A508026A345}"/>
              </a:ext>
            </a:extLst>
          </p:cNvPr>
          <p:cNvSpPr txBox="1">
            <a:spLocks/>
          </p:cNvSpPr>
          <p:nvPr/>
        </p:nvSpPr>
        <p:spPr>
          <a:xfrm>
            <a:off x="466725" y="406079"/>
            <a:ext cx="11558588" cy="3781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en-GB" sz="3000" b="1" dirty="0">
                <a:solidFill>
                  <a:srgbClr val="621FBB"/>
                </a:solidFill>
                <a:latin typeface="Poppins" panose="00000500000000000000" pitchFamily="2" charset="0"/>
                <a:cs typeface="Poppins" panose="00000500000000000000" pitchFamily="2" charset="0"/>
              </a:rPr>
              <a:t>HISTORY OF ESG</a:t>
            </a:r>
          </a:p>
        </p:txBody>
      </p:sp>
      <p:sp>
        <p:nvSpPr>
          <p:cNvPr id="19" name="TextBox 18">
            <a:extLst>
              <a:ext uri="{FF2B5EF4-FFF2-40B4-BE49-F238E27FC236}">
                <a16:creationId xmlns:a16="http://schemas.microsoft.com/office/drawing/2014/main" id="{8DBE945B-E9CC-524E-A9EA-99FA654AAD99}"/>
              </a:ext>
            </a:extLst>
          </p:cNvPr>
          <p:cNvSpPr txBox="1"/>
          <p:nvPr/>
        </p:nvSpPr>
        <p:spPr>
          <a:xfrm>
            <a:off x="5427879" y="3872183"/>
            <a:ext cx="1306743" cy="523220"/>
          </a:xfrm>
          <a:prstGeom prst="rect">
            <a:avLst/>
          </a:prstGeom>
          <a:noFill/>
        </p:spPr>
        <p:txBody>
          <a:bodyPr wrap="square" rtlCol="0">
            <a:spAutoFit/>
          </a:bodyPr>
          <a:lstStyle>
            <a:defPPr>
              <a:defRPr lang="en-US"/>
            </a:defPPr>
            <a:lvl1pPr algn="ctr">
              <a:defRPr sz="3600" b="1">
                <a:latin typeface="Montserrat ExtraBold" panose="00000900000000000000" pitchFamily="2" charset="0"/>
              </a:defRPr>
            </a:lvl1pPr>
          </a:lstStyle>
          <a:p>
            <a:pPr algn="l"/>
            <a:r>
              <a:rPr lang="en-US" sz="2800" dirty="0">
                <a:solidFill>
                  <a:schemeClr val="accent4"/>
                </a:solidFill>
              </a:rPr>
              <a:t>1990s</a:t>
            </a:r>
          </a:p>
        </p:txBody>
      </p:sp>
      <p:cxnSp>
        <p:nvCxnSpPr>
          <p:cNvPr id="20" name="Straight Connector 19">
            <a:extLst>
              <a:ext uri="{FF2B5EF4-FFF2-40B4-BE49-F238E27FC236}">
                <a16:creationId xmlns:a16="http://schemas.microsoft.com/office/drawing/2014/main" id="{D6259E39-84BC-35C9-4C99-B26B2C214B3C}"/>
              </a:ext>
            </a:extLst>
          </p:cNvPr>
          <p:cNvCxnSpPr>
            <a:cxnSpLocks/>
          </p:cNvCxnSpPr>
          <p:nvPr/>
        </p:nvCxnSpPr>
        <p:spPr>
          <a:xfrm>
            <a:off x="5929530" y="4413802"/>
            <a:ext cx="0" cy="366029"/>
          </a:xfrm>
          <a:prstGeom prst="line">
            <a:avLst/>
          </a:prstGeom>
          <a:ln w="508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096ED6A-F540-5956-A716-A6808ABA82AC}"/>
              </a:ext>
            </a:extLst>
          </p:cNvPr>
          <p:cNvSpPr txBox="1"/>
          <p:nvPr/>
        </p:nvSpPr>
        <p:spPr>
          <a:xfrm>
            <a:off x="5457376" y="4747385"/>
            <a:ext cx="1208895" cy="523220"/>
          </a:xfrm>
          <a:prstGeom prst="rect">
            <a:avLst/>
          </a:prstGeom>
          <a:noFill/>
        </p:spPr>
        <p:txBody>
          <a:bodyPr wrap="square" rtlCol="0">
            <a:spAutoFit/>
          </a:bodyPr>
          <a:lstStyle>
            <a:defPPr>
              <a:defRPr lang="en-US"/>
            </a:defPPr>
            <a:lvl1pPr algn="ctr">
              <a:defRPr sz="3600" b="1">
                <a:latin typeface="Montserrat ExtraBold" panose="00000900000000000000" pitchFamily="2" charset="0"/>
              </a:defRPr>
            </a:lvl1pPr>
          </a:lstStyle>
          <a:p>
            <a:pPr algn="l"/>
            <a:r>
              <a:rPr lang="en-US" sz="2800" dirty="0">
                <a:solidFill>
                  <a:srgbClr val="7030A0"/>
                </a:solidFill>
              </a:rPr>
              <a:t>2004</a:t>
            </a:r>
          </a:p>
        </p:txBody>
      </p:sp>
      <p:sp>
        <p:nvSpPr>
          <p:cNvPr id="25" name="TextBox 24">
            <a:extLst>
              <a:ext uri="{FF2B5EF4-FFF2-40B4-BE49-F238E27FC236}">
                <a16:creationId xmlns:a16="http://schemas.microsoft.com/office/drawing/2014/main" id="{FDC8CAD4-3AF0-90AA-A64A-6D6652D27D10}"/>
              </a:ext>
            </a:extLst>
          </p:cNvPr>
          <p:cNvSpPr txBox="1"/>
          <p:nvPr/>
        </p:nvSpPr>
        <p:spPr>
          <a:xfrm>
            <a:off x="6823587" y="3898677"/>
            <a:ext cx="3210706" cy="738664"/>
          </a:xfrm>
          <a:prstGeom prst="rect">
            <a:avLst/>
          </a:prstGeom>
          <a:noFill/>
        </p:spPr>
        <p:txBody>
          <a:bodyPr wrap="square" rtlCol="0">
            <a:spAutoFit/>
          </a:bodyPr>
          <a:lstStyle/>
          <a:p>
            <a:r>
              <a:rPr lang="en-GB" sz="1400" b="0" i="0" dirty="0">
                <a:solidFill>
                  <a:srgbClr val="402FBF"/>
                </a:solidFill>
                <a:effectLst/>
                <a:latin typeface="Poppins" panose="00000500000000000000" pitchFamily="2" charset="0"/>
                <a:cs typeface="Poppins" panose="00000500000000000000" pitchFamily="2" charset="0"/>
              </a:rPr>
              <a:t>ISO 14001 for Environmental Management and IFC established EHS guidelines.</a:t>
            </a:r>
            <a:endParaRPr lang="en-US" sz="1400" dirty="0">
              <a:solidFill>
                <a:srgbClr val="402FBF"/>
              </a:solidFill>
              <a:latin typeface="Poppins" panose="00000500000000000000" pitchFamily="2" charset="0"/>
              <a:ea typeface="Tahoma" panose="020B0604030504040204" pitchFamily="34" charset="0"/>
              <a:cs typeface="Poppins" panose="00000500000000000000" pitchFamily="2" charset="0"/>
            </a:endParaRPr>
          </a:p>
        </p:txBody>
      </p:sp>
      <p:sp>
        <p:nvSpPr>
          <p:cNvPr id="27" name="TextBox 26">
            <a:extLst>
              <a:ext uri="{FF2B5EF4-FFF2-40B4-BE49-F238E27FC236}">
                <a16:creationId xmlns:a16="http://schemas.microsoft.com/office/drawing/2014/main" id="{ECEC9DE8-77D8-456A-239D-A0444E7DFE73}"/>
              </a:ext>
            </a:extLst>
          </p:cNvPr>
          <p:cNvSpPr txBox="1"/>
          <p:nvPr/>
        </p:nvSpPr>
        <p:spPr>
          <a:xfrm>
            <a:off x="2318035" y="4779831"/>
            <a:ext cx="2632983" cy="523220"/>
          </a:xfrm>
          <a:prstGeom prst="rect">
            <a:avLst/>
          </a:prstGeom>
          <a:noFill/>
        </p:spPr>
        <p:txBody>
          <a:bodyPr wrap="square" rtlCol="0">
            <a:spAutoFit/>
          </a:bodyPr>
          <a:lstStyle/>
          <a:p>
            <a:pPr algn="r"/>
            <a:r>
              <a:rPr lang="en-GB" sz="1400" dirty="0">
                <a:solidFill>
                  <a:srgbClr val="402FBF"/>
                </a:solidFill>
                <a:latin typeface="Poppins" panose="00000500000000000000" pitchFamily="2" charset="0"/>
                <a:cs typeface="Poppins" panose="00000500000000000000" pitchFamily="2" charset="0"/>
              </a:rPr>
              <a:t>ESG was first coined by UN Global Compact</a:t>
            </a:r>
          </a:p>
        </p:txBody>
      </p:sp>
      <p:sp>
        <p:nvSpPr>
          <p:cNvPr id="2" name="Footer Placeholder 2">
            <a:extLst>
              <a:ext uri="{FF2B5EF4-FFF2-40B4-BE49-F238E27FC236}">
                <a16:creationId xmlns:a16="http://schemas.microsoft.com/office/drawing/2014/main" id="{BF52A4BC-7FF8-25FE-B3CC-50DA12415865}"/>
              </a:ext>
            </a:extLst>
          </p:cNvPr>
          <p:cNvSpPr>
            <a:spLocks noGrp="1"/>
          </p:cNvSpPr>
          <p:nvPr>
            <p:ph type="ftr" sz="quarter" idx="11"/>
          </p:nvPr>
        </p:nvSpPr>
        <p:spPr>
          <a:xfrm>
            <a:off x="4038600" y="6356350"/>
            <a:ext cx="4114800" cy="282969"/>
          </a:xfrm>
        </p:spPr>
        <p:txBody>
          <a:bodyPr/>
          <a:lstStyle/>
          <a:p>
            <a:pPr algn="ctr"/>
            <a:r>
              <a:rPr lang="en-US" sz="1100" dirty="0">
                <a:solidFill>
                  <a:srgbClr val="402FBF"/>
                </a:solidFill>
                <a:latin typeface="Poppins" panose="00000500000000000000" pitchFamily="2" charset="0"/>
                <a:cs typeface="Poppins" panose="00000500000000000000" pitchFamily="2" charset="0"/>
              </a:rPr>
              <a:t>Project management in the wake of ESG</a:t>
            </a:r>
          </a:p>
        </p:txBody>
      </p:sp>
    </p:spTree>
    <p:extLst>
      <p:ext uri="{BB962C8B-B14F-4D97-AF65-F5344CB8AC3E}">
        <p14:creationId xmlns:p14="http://schemas.microsoft.com/office/powerpoint/2010/main" val="994486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4EBAE2-0EAE-E0D1-B905-23A106DA6A20}"/>
              </a:ext>
            </a:extLst>
          </p:cNvPr>
          <p:cNvSpPr/>
          <p:nvPr/>
        </p:nvSpPr>
        <p:spPr>
          <a:xfrm>
            <a:off x="212790" y="136525"/>
            <a:ext cx="7083662" cy="5960537"/>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91281" tIns="91281" rIns="91281" bIns="91281" numCol="1" spcCol="38100" rtlCol="0" anchor="ctr">
            <a:spAutoFit/>
          </a:bodyPr>
          <a:lstStyle/>
          <a:p>
            <a:pPr marL="0" marR="0" indent="0" algn="ctr" defTabSz="1049734" rtl="0" fontAlgn="auto" latinLnBrk="0" hangingPunct="0">
              <a:lnSpc>
                <a:spcPct val="100000"/>
              </a:lnSpc>
              <a:spcBef>
                <a:spcPts val="0"/>
              </a:spcBef>
              <a:spcAft>
                <a:spcPts val="0"/>
              </a:spcAft>
              <a:buClrTx/>
              <a:buSzTx/>
              <a:buFontTx/>
              <a:buNone/>
              <a:tabLst/>
            </a:pPr>
            <a:endParaRPr kumimoji="0" lang="en-GB" sz="3800" b="0" i="0" u="none" strike="noStrike" cap="none" spc="0" normalizeH="0" baseline="0">
              <a:ln>
                <a:noFill/>
              </a:ln>
              <a:solidFill>
                <a:srgbClr val="402FBF"/>
              </a:solidFill>
              <a:effectLst/>
              <a:uFillTx/>
              <a:latin typeface="+mn-lt"/>
              <a:ea typeface="+mn-ea"/>
              <a:cs typeface="+mn-cs"/>
              <a:sym typeface="Helvetica Neue Medium"/>
            </a:endParaRPr>
          </a:p>
        </p:txBody>
      </p:sp>
      <p:sp>
        <p:nvSpPr>
          <p:cNvPr id="3" name="Text Placeholder 2">
            <a:extLst>
              <a:ext uri="{FF2B5EF4-FFF2-40B4-BE49-F238E27FC236}">
                <a16:creationId xmlns:a16="http://schemas.microsoft.com/office/drawing/2014/main" id="{6CE21A1C-BA0D-3BF0-02A6-82F535FBB0C6}"/>
              </a:ext>
            </a:extLst>
          </p:cNvPr>
          <p:cNvSpPr>
            <a:spLocks noGrp="1"/>
          </p:cNvSpPr>
          <p:nvPr>
            <p:ph type="body" idx="1"/>
          </p:nvPr>
        </p:nvSpPr>
        <p:spPr>
          <a:xfrm>
            <a:off x="436780" y="932421"/>
            <a:ext cx="6416304" cy="1411700"/>
          </a:xfrm>
        </p:spPr>
        <p:txBody>
          <a:bodyPr>
            <a:normAutofit fontScale="92500" lnSpcReduction="10000"/>
          </a:bodyPr>
          <a:lstStyle/>
          <a:p>
            <a:pPr marL="0" indent="0" algn="just">
              <a:buNone/>
            </a:pPr>
            <a:r>
              <a:rPr lang="en-GB" sz="2000" dirty="0">
                <a:solidFill>
                  <a:srgbClr val="621FBB"/>
                </a:solidFill>
                <a:latin typeface="Poppins" panose="00000500000000000000" pitchFamily="2" charset="0"/>
                <a:cs typeface="Poppins" panose="00000500000000000000" pitchFamily="2" charset="0"/>
              </a:rPr>
              <a:t>A set of standards/criteria that a socially conscious investor and other stakeholders use to measure an organisation’s behaviour to determine the potential investment and/ or usage of the services.</a:t>
            </a:r>
          </a:p>
        </p:txBody>
      </p:sp>
      <p:sp>
        <p:nvSpPr>
          <p:cNvPr id="4" name="Title 1">
            <a:extLst>
              <a:ext uri="{FF2B5EF4-FFF2-40B4-BE49-F238E27FC236}">
                <a16:creationId xmlns:a16="http://schemas.microsoft.com/office/drawing/2014/main" id="{9CE598F1-F921-E084-00B4-721C7C3AD9F3}"/>
              </a:ext>
            </a:extLst>
          </p:cNvPr>
          <p:cNvSpPr>
            <a:spLocks noGrp="1"/>
          </p:cNvSpPr>
          <p:nvPr>
            <p:ph type="title"/>
          </p:nvPr>
        </p:nvSpPr>
        <p:spPr>
          <a:xfrm>
            <a:off x="436781" y="215181"/>
            <a:ext cx="6416304" cy="782862"/>
          </a:xfrm>
        </p:spPr>
        <p:txBody>
          <a:bodyPr>
            <a:normAutofit/>
          </a:bodyPr>
          <a:lstStyle/>
          <a:p>
            <a:r>
              <a:rPr lang="en-GB" sz="2800" b="1" dirty="0">
                <a:solidFill>
                  <a:srgbClr val="402FBF"/>
                </a:solidFill>
                <a:latin typeface="Poppins" panose="00000500000000000000" pitchFamily="2" charset="0"/>
                <a:cs typeface="Poppins" panose="00000500000000000000" pitchFamily="2" charset="0"/>
              </a:rPr>
              <a:t>What is ESG?</a:t>
            </a:r>
          </a:p>
        </p:txBody>
      </p:sp>
      <p:sp>
        <p:nvSpPr>
          <p:cNvPr id="5" name="Title 1">
            <a:extLst>
              <a:ext uri="{FF2B5EF4-FFF2-40B4-BE49-F238E27FC236}">
                <a16:creationId xmlns:a16="http://schemas.microsoft.com/office/drawing/2014/main" id="{85127CDE-5855-70D9-F59C-EFA8CB22F209}"/>
              </a:ext>
            </a:extLst>
          </p:cNvPr>
          <p:cNvSpPr txBox="1">
            <a:spLocks/>
          </p:cNvSpPr>
          <p:nvPr/>
        </p:nvSpPr>
        <p:spPr>
          <a:xfrm>
            <a:off x="436780" y="2606423"/>
            <a:ext cx="6694513" cy="782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a:bodyPr>
          <a:lstStyle>
            <a:lvl1pPr marL="0" marR="0" indent="0" algn="l" defTabSz="1005960" rtl="0" latinLnBrk="0">
              <a:lnSpc>
                <a:spcPct val="100000"/>
              </a:lnSpc>
              <a:spcBef>
                <a:spcPts val="0"/>
              </a:spcBef>
              <a:spcAft>
                <a:spcPts val="0"/>
              </a:spcAft>
              <a:buClrTx/>
              <a:buSzTx/>
              <a:buFontTx/>
              <a:buNone/>
              <a:tabLst/>
              <a:defRPr sz="8433" b="0" i="0" u="none" strike="noStrike" cap="none" spc="0" baseline="0">
                <a:solidFill>
                  <a:srgbClr val="152992"/>
                </a:solidFill>
                <a:uFillTx/>
                <a:latin typeface="SF UI Display Bold"/>
                <a:ea typeface="SF UI Display Bold"/>
                <a:cs typeface="SF UI Display Bold"/>
                <a:sym typeface="SF UI Display Bold"/>
              </a:defRPr>
            </a:lvl1pPr>
            <a:lvl2pPr marL="0" marR="0" indent="0" algn="ctr" defTabSz="1005960" rtl="0" latinLnBrk="0">
              <a:lnSpc>
                <a:spcPct val="100000"/>
              </a:lnSpc>
              <a:spcBef>
                <a:spcPts val="0"/>
              </a:spcBef>
              <a:spcAft>
                <a:spcPts val="0"/>
              </a:spcAft>
              <a:buClrTx/>
              <a:buSzTx/>
              <a:buFontTx/>
              <a:buNone/>
              <a:tabLst/>
              <a:defRPr sz="13608" b="0" i="0" u="none" strike="noStrike" cap="none" spc="0" baseline="0">
                <a:solidFill>
                  <a:srgbClr val="000000"/>
                </a:solidFill>
                <a:uFillTx/>
                <a:latin typeface="+mn-lt"/>
                <a:ea typeface="+mn-ea"/>
                <a:cs typeface="+mn-cs"/>
                <a:sym typeface="Helvetica Neue Medium"/>
              </a:defRPr>
            </a:lvl2pPr>
            <a:lvl3pPr marL="0" marR="0" indent="0" algn="ctr" defTabSz="1005960" rtl="0" latinLnBrk="0">
              <a:lnSpc>
                <a:spcPct val="100000"/>
              </a:lnSpc>
              <a:spcBef>
                <a:spcPts val="0"/>
              </a:spcBef>
              <a:spcAft>
                <a:spcPts val="0"/>
              </a:spcAft>
              <a:buClrTx/>
              <a:buSzTx/>
              <a:buFontTx/>
              <a:buNone/>
              <a:tabLst/>
              <a:defRPr sz="13608" b="0" i="0" u="none" strike="noStrike" cap="none" spc="0" baseline="0">
                <a:solidFill>
                  <a:srgbClr val="000000"/>
                </a:solidFill>
                <a:uFillTx/>
                <a:latin typeface="+mn-lt"/>
                <a:ea typeface="+mn-ea"/>
                <a:cs typeface="+mn-cs"/>
                <a:sym typeface="Helvetica Neue Medium"/>
              </a:defRPr>
            </a:lvl3pPr>
            <a:lvl4pPr marL="0" marR="0" indent="0" algn="ctr" defTabSz="1005960" rtl="0" latinLnBrk="0">
              <a:lnSpc>
                <a:spcPct val="100000"/>
              </a:lnSpc>
              <a:spcBef>
                <a:spcPts val="0"/>
              </a:spcBef>
              <a:spcAft>
                <a:spcPts val="0"/>
              </a:spcAft>
              <a:buClrTx/>
              <a:buSzTx/>
              <a:buFontTx/>
              <a:buNone/>
              <a:tabLst/>
              <a:defRPr sz="13608" b="0" i="0" u="none" strike="noStrike" cap="none" spc="0" baseline="0">
                <a:solidFill>
                  <a:srgbClr val="000000"/>
                </a:solidFill>
                <a:uFillTx/>
                <a:latin typeface="+mn-lt"/>
                <a:ea typeface="+mn-ea"/>
                <a:cs typeface="+mn-cs"/>
                <a:sym typeface="Helvetica Neue Medium"/>
              </a:defRPr>
            </a:lvl4pPr>
            <a:lvl5pPr marL="0" marR="0" indent="0" algn="ctr" defTabSz="1005960" rtl="0" latinLnBrk="0">
              <a:lnSpc>
                <a:spcPct val="100000"/>
              </a:lnSpc>
              <a:spcBef>
                <a:spcPts val="0"/>
              </a:spcBef>
              <a:spcAft>
                <a:spcPts val="0"/>
              </a:spcAft>
              <a:buClrTx/>
              <a:buSzTx/>
              <a:buFontTx/>
              <a:buNone/>
              <a:tabLst/>
              <a:defRPr sz="13608" b="0" i="0" u="none" strike="noStrike" cap="none" spc="0" baseline="0">
                <a:solidFill>
                  <a:srgbClr val="000000"/>
                </a:solidFill>
                <a:uFillTx/>
                <a:latin typeface="+mn-lt"/>
                <a:ea typeface="+mn-ea"/>
                <a:cs typeface="+mn-cs"/>
                <a:sym typeface="Helvetica Neue Medium"/>
              </a:defRPr>
            </a:lvl5pPr>
            <a:lvl6pPr marL="0" marR="0" indent="0" algn="ctr" defTabSz="1005960" rtl="0" latinLnBrk="0">
              <a:lnSpc>
                <a:spcPct val="100000"/>
              </a:lnSpc>
              <a:spcBef>
                <a:spcPts val="0"/>
              </a:spcBef>
              <a:spcAft>
                <a:spcPts val="0"/>
              </a:spcAft>
              <a:buClrTx/>
              <a:buSzTx/>
              <a:buFontTx/>
              <a:buNone/>
              <a:tabLst/>
              <a:defRPr sz="13608" b="0" i="0" u="none" strike="noStrike" cap="none" spc="0" baseline="0">
                <a:solidFill>
                  <a:srgbClr val="000000"/>
                </a:solidFill>
                <a:uFillTx/>
                <a:latin typeface="+mn-lt"/>
                <a:ea typeface="+mn-ea"/>
                <a:cs typeface="+mn-cs"/>
                <a:sym typeface="Helvetica Neue Medium"/>
              </a:defRPr>
            </a:lvl6pPr>
            <a:lvl7pPr marL="0" marR="0" indent="0" algn="ctr" defTabSz="1005960" rtl="0" latinLnBrk="0">
              <a:lnSpc>
                <a:spcPct val="100000"/>
              </a:lnSpc>
              <a:spcBef>
                <a:spcPts val="0"/>
              </a:spcBef>
              <a:spcAft>
                <a:spcPts val="0"/>
              </a:spcAft>
              <a:buClrTx/>
              <a:buSzTx/>
              <a:buFontTx/>
              <a:buNone/>
              <a:tabLst/>
              <a:defRPr sz="13608" b="0" i="0" u="none" strike="noStrike" cap="none" spc="0" baseline="0">
                <a:solidFill>
                  <a:srgbClr val="000000"/>
                </a:solidFill>
                <a:uFillTx/>
                <a:latin typeface="+mn-lt"/>
                <a:ea typeface="+mn-ea"/>
                <a:cs typeface="+mn-cs"/>
                <a:sym typeface="Helvetica Neue Medium"/>
              </a:defRPr>
            </a:lvl7pPr>
            <a:lvl8pPr marL="0" marR="0" indent="0" algn="ctr" defTabSz="1005960" rtl="0" latinLnBrk="0">
              <a:lnSpc>
                <a:spcPct val="100000"/>
              </a:lnSpc>
              <a:spcBef>
                <a:spcPts val="0"/>
              </a:spcBef>
              <a:spcAft>
                <a:spcPts val="0"/>
              </a:spcAft>
              <a:buClrTx/>
              <a:buSzTx/>
              <a:buFontTx/>
              <a:buNone/>
              <a:tabLst/>
              <a:defRPr sz="13608" b="0" i="0" u="none" strike="noStrike" cap="none" spc="0" baseline="0">
                <a:solidFill>
                  <a:srgbClr val="000000"/>
                </a:solidFill>
                <a:uFillTx/>
                <a:latin typeface="+mn-lt"/>
                <a:ea typeface="+mn-ea"/>
                <a:cs typeface="+mn-cs"/>
                <a:sym typeface="Helvetica Neue Medium"/>
              </a:defRPr>
            </a:lvl8pPr>
            <a:lvl9pPr marL="0" marR="0" indent="0" algn="ctr" defTabSz="1005960" rtl="0" latinLnBrk="0">
              <a:lnSpc>
                <a:spcPct val="100000"/>
              </a:lnSpc>
              <a:spcBef>
                <a:spcPts val="0"/>
              </a:spcBef>
              <a:spcAft>
                <a:spcPts val="0"/>
              </a:spcAft>
              <a:buClrTx/>
              <a:buSzTx/>
              <a:buFontTx/>
              <a:buNone/>
              <a:tabLst/>
              <a:defRPr sz="13608" b="0" i="0" u="none" strike="noStrike" cap="none" spc="0" baseline="0">
                <a:solidFill>
                  <a:srgbClr val="000000"/>
                </a:solidFill>
                <a:uFillTx/>
                <a:latin typeface="+mn-lt"/>
                <a:ea typeface="+mn-ea"/>
                <a:cs typeface="+mn-cs"/>
                <a:sym typeface="Helvetica Neue Medium"/>
              </a:defRPr>
            </a:lvl9pPr>
          </a:lstStyle>
          <a:p>
            <a:pPr defTabSz="393632"/>
            <a:r>
              <a:rPr lang="en-GB" sz="2113" b="1" kern="0" dirty="0">
                <a:solidFill>
                  <a:srgbClr val="402FBF"/>
                </a:solidFill>
                <a:latin typeface="Poppins" panose="00000500000000000000" pitchFamily="2" charset="0"/>
                <a:cs typeface="Poppins" panose="00000500000000000000" pitchFamily="2" charset="0"/>
              </a:rPr>
              <a:t>ESG investment Considerations</a:t>
            </a:r>
          </a:p>
        </p:txBody>
      </p:sp>
      <p:sp>
        <p:nvSpPr>
          <p:cNvPr id="6" name="Text Placeholder 2">
            <a:extLst>
              <a:ext uri="{FF2B5EF4-FFF2-40B4-BE49-F238E27FC236}">
                <a16:creationId xmlns:a16="http://schemas.microsoft.com/office/drawing/2014/main" id="{9B7D669D-09D7-8723-1B0B-0CFA0D5877D1}"/>
              </a:ext>
            </a:extLst>
          </p:cNvPr>
          <p:cNvSpPr txBox="1">
            <a:spLocks/>
          </p:cNvSpPr>
          <p:nvPr/>
        </p:nvSpPr>
        <p:spPr>
          <a:xfrm>
            <a:off x="436779" y="3514965"/>
            <a:ext cx="6754423" cy="1840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t">
            <a:noAutofit/>
          </a:bodyPr>
          <a:lstStyle>
            <a:lvl1pPr marL="745437" marR="0" indent="-745437" algn="l" defTabSz="1005960" rtl="0" latinLnBrk="0">
              <a:lnSpc>
                <a:spcPct val="110000"/>
              </a:lnSpc>
              <a:spcBef>
                <a:spcPts val="3737"/>
              </a:spcBef>
              <a:spcAft>
                <a:spcPts val="0"/>
              </a:spcAft>
              <a:buClrTx/>
              <a:buSzPct val="145000"/>
              <a:buFontTx/>
              <a:buChar char="•"/>
              <a:tabLst/>
              <a:defRPr sz="4312" b="0" i="0" u="none" strike="noStrike" cap="none" spc="0" baseline="0">
                <a:solidFill>
                  <a:srgbClr val="152992"/>
                </a:solidFill>
                <a:uFillTx/>
                <a:latin typeface="SF UI Display Regular"/>
                <a:ea typeface="SF UI Display Regular"/>
                <a:cs typeface="SF UI Display Regular"/>
                <a:sym typeface="SF UI Display Regular"/>
              </a:defRPr>
            </a:lvl1pPr>
            <a:lvl2pPr marL="1171401" marR="0" indent="-745437" algn="l" defTabSz="1005960" rtl="0" latinLnBrk="0">
              <a:lnSpc>
                <a:spcPct val="110000"/>
              </a:lnSpc>
              <a:spcBef>
                <a:spcPts val="3737"/>
              </a:spcBef>
              <a:spcAft>
                <a:spcPts val="0"/>
              </a:spcAft>
              <a:buClrTx/>
              <a:buSzPct val="145000"/>
              <a:buFontTx/>
              <a:buChar char="•"/>
              <a:tabLst/>
              <a:defRPr sz="4312" b="0" i="0" u="none" strike="noStrike" cap="none" spc="0" baseline="0">
                <a:solidFill>
                  <a:srgbClr val="152992"/>
                </a:solidFill>
                <a:uFillTx/>
                <a:latin typeface="SF UI Display Regular"/>
                <a:ea typeface="SF UI Display Regular"/>
                <a:cs typeface="SF UI Display Regular"/>
                <a:sym typeface="SF UI Display Regular"/>
              </a:defRPr>
            </a:lvl2pPr>
            <a:lvl3pPr marL="1597366" marR="0" indent="-745438" algn="l" defTabSz="1005960" rtl="0" latinLnBrk="0">
              <a:lnSpc>
                <a:spcPct val="110000"/>
              </a:lnSpc>
              <a:spcBef>
                <a:spcPts val="3737"/>
              </a:spcBef>
              <a:spcAft>
                <a:spcPts val="0"/>
              </a:spcAft>
              <a:buClrTx/>
              <a:buSzPct val="145000"/>
              <a:buFontTx/>
              <a:buChar char="•"/>
              <a:tabLst/>
              <a:defRPr sz="4312" b="0" i="0" u="none" strike="noStrike" cap="none" spc="0" baseline="0">
                <a:solidFill>
                  <a:srgbClr val="152992"/>
                </a:solidFill>
                <a:uFillTx/>
                <a:latin typeface="SF UI Display Regular"/>
                <a:ea typeface="SF UI Display Regular"/>
                <a:cs typeface="SF UI Display Regular"/>
                <a:sym typeface="SF UI Display Regular"/>
              </a:defRPr>
            </a:lvl3pPr>
            <a:lvl4pPr marL="2023331" marR="0" indent="-745438" algn="l" defTabSz="1005960" rtl="0" latinLnBrk="0">
              <a:lnSpc>
                <a:spcPct val="110000"/>
              </a:lnSpc>
              <a:spcBef>
                <a:spcPts val="3737"/>
              </a:spcBef>
              <a:spcAft>
                <a:spcPts val="0"/>
              </a:spcAft>
              <a:buClrTx/>
              <a:buSzPct val="145000"/>
              <a:buFontTx/>
              <a:buChar char="•"/>
              <a:tabLst/>
              <a:defRPr sz="4312" b="0" i="0" u="none" strike="noStrike" cap="none" spc="0" baseline="0">
                <a:solidFill>
                  <a:srgbClr val="152992"/>
                </a:solidFill>
                <a:uFillTx/>
                <a:latin typeface="SF UI Display Regular"/>
                <a:ea typeface="SF UI Display Regular"/>
                <a:cs typeface="SF UI Display Regular"/>
                <a:sym typeface="SF UI Display Regular"/>
              </a:defRPr>
            </a:lvl4pPr>
            <a:lvl5pPr marL="2449295" marR="0" indent="-745438" algn="l" defTabSz="1005960" rtl="0" latinLnBrk="0">
              <a:lnSpc>
                <a:spcPct val="110000"/>
              </a:lnSpc>
              <a:spcBef>
                <a:spcPts val="3737"/>
              </a:spcBef>
              <a:spcAft>
                <a:spcPts val="0"/>
              </a:spcAft>
              <a:buClrTx/>
              <a:buSzPct val="145000"/>
              <a:buFontTx/>
              <a:buChar char="•"/>
              <a:tabLst/>
              <a:defRPr sz="4312" b="0" i="0" u="none" strike="noStrike" cap="none" spc="0" baseline="0">
                <a:solidFill>
                  <a:srgbClr val="152992"/>
                </a:solidFill>
                <a:uFillTx/>
                <a:latin typeface="SF UI Display Regular"/>
                <a:ea typeface="SF UI Display Regular"/>
                <a:cs typeface="SF UI Display Regular"/>
                <a:sym typeface="SF UI Display Regular"/>
              </a:defRPr>
            </a:lvl5pPr>
            <a:lvl6pPr marL="2875259" marR="0" indent="-745438" algn="l" defTabSz="1005960" rtl="0" latinLnBrk="0">
              <a:lnSpc>
                <a:spcPct val="100000"/>
              </a:lnSpc>
              <a:spcBef>
                <a:spcPts val="7187"/>
              </a:spcBef>
              <a:spcAft>
                <a:spcPts val="0"/>
              </a:spcAft>
              <a:buClrTx/>
              <a:buSzPct val="145000"/>
              <a:buFontTx/>
              <a:buChar char="•"/>
              <a:tabLst/>
              <a:defRPr sz="5366" b="0" i="0" u="none" strike="noStrike" cap="none" spc="0" baseline="0">
                <a:solidFill>
                  <a:srgbClr val="000000"/>
                </a:solidFill>
                <a:uFillTx/>
                <a:latin typeface="Helvetica Neue"/>
                <a:ea typeface="Helvetica Neue"/>
                <a:cs typeface="Helvetica Neue"/>
                <a:sym typeface="Helvetica Neue"/>
              </a:defRPr>
            </a:lvl6pPr>
            <a:lvl7pPr marL="3301224" marR="0" indent="-745438" algn="l" defTabSz="1005960" rtl="0" latinLnBrk="0">
              <a:lnSpc>
                <a:spcPct val="100000"/>
              </a:lnSpc>
              <a:spcBef>
                <a:spcPts val="7187"/>
              </a:spcBef>
              <a:spcAft>
                <a:spcPts val="0"/>
              </a:spcAft>
              <a:buClrTx/>
              <a:buSzPct val="145000"/>
              <a:buFontTx/>
              <a:buChar char="•"/>
              <a:tabLst/>
              <a:defRPr sz="5366" b="0" i="0" u="none" strike="noStrike" cap="none" spc="0" baseline="0">
                <a:solidFill>
                  <a:srgbClr val="000000"/>
                </a:solidFill>
                <a:uFillTx/>
                <a:latin typeface="Helvetica Neue"/>
                <a:ea typeface="Helvetica Neue"/>
                <a:cs typeface="Helvetica Neue"/>
                <a:sym typeface="Helvetica Neue"/>
              </a:defRPr>
            </a:lvl7pPr>
            <a:lvl8pPr marL="3727188" marR="0" indent="-745438" algn="l" defTabSz="1005960" rtl="0" latinLnBrk="0">
              <a:lnSpc>
                <a:spcPct val="100000"/>
              </a:lnSpc>
              <a:spcBef>
                <a:spcPts val="7187"/>
              </a:spcBef>
              <a:spcAft>
                <a:spcPts val="0"/>
              </a:spcAft>
              <a:buClrTx/>
              <a:buSzPct val="145000"/>
              <a:buFontTx/>
              <a:buChar char="•"/>
              <a:tabLst/>
              <a:defRPr sz="5366" b="0" i="0" u="none" strike="noStrike" cap="none" spc="0" baseline="0">
                <a:solidFill>
                  <a:srgbClr val="000000"/>
                </a:solidFill>
                <a:uFillTx/>
                <a:latin typeface="Helvetica Neue"/>
                <a:ea typeface="Helvetica Neue"/>
                <a:cs typeface="Helvetica Neue"/>
                <a:sym typeface="Helvetica Neue"/>
              </a:defRPr>
            </a:lvl8pPr>
            <a:lvl9pPr marL="4153152" marR="0" indent="-745438" algn="l" defTabSz="1005960" rtl="0" latinLnBrk="0">
              <a:lnSpc>
                <a:spcPct val="100000"/>
              </a:lnSpc>
              <a:spcBef>
                <a:spcPts val="7187"/>
              </a:spcBef>
              <a:spcAft>
                <a:spcPts val="0"/>
              </a:spcAft>
              <a:buClrTx/>
              <a:buSzPct val="145000"/>
              <a:buFontTx/>
              <a:buChar char="•"/>
              <a:tabLst/>
              <a:defRPr sz="5366" b="0" i="0" u="none" strike="noStrike" cap="none" spc="0" baseline="0">
                <a:solidFill>
                  <a:srgbClr val="000000"/>
                </a:solidFill>
                <a:uFillTx/>
                <a:latin typeface="Helvetica Neue"/>
                <a:ea typeface="Helvetica Neue"/>
                <a:cs typeface="Helvetica Neue"/>
                <a:sym typeface="Helvetica Neue"/>
              </a:defRPr>
            </a:lvl9pPr>
          </a:lstStyle>
          <a:p>
            <a:pPr marL="291689" indent="-291689" defTabSz="393632">
              <a:spcBef>
                <a:spcPts val="1462"/>
              </a:spcBef>
            </a:pPr>
            <a:r>
              <a:rPr lang="en-GB" sz="2191" kern="0" dirty="0">
                <a:solidFill>
                  <a:srgbClr val="402FBF"/>
                </a:solidFill>
                <a:latin typeface="Poppins" panose="00000500000000000000" pitchFamily="2" charset="0"/>
                <a:cs typeface="Poppins" panose="00000500000000000000" pitchFamily="2" charset="0"/>
              </a:rPr>
              <a:t>What are the environmental considerations?</a:t>
            </a:r>
          </a:p>
          <a:p>
            <a:pPr marL="291689" indent="-291689" defTabSz="393632">
              <a:spcBef>
                <a:spcPts val="1462"/>
              </a:spcBef>
            </a:pPr>
            <a:r>
              <a:rPr lang="en-GB" sz="2191" kern="0" dirty="0">
                <a:solidFill>
                  <a:srgbClr val="402FBF"/>
                </a:solidFill>
                <a:latin typeface="Poppins" panose="00000500000000000000" pitchFamily="2" charset="0"/>
                <a:cs typeface="Poppins" panose="00000500000000000000" pitchFamily="2" charset="0"/>
              </a:rPr>
              <a:t>What is the social impact?</a:t>
            </a:r>
          </a:p>
          <a:p>
            <a:pPr marL="291689" indent="-291689" defTabSz="393632">
              <a:spcBef>
                <a:spcPts val="1462"/>
              </a:spcBef>
            </a:pPr>
            <a:r>
              <a:rPr lang="en-GB" sz="2191" kern="0" dirty="0">
                <a:solidFill>
                  <a:srgbClr val="402FBF"/>
                </a:solidFill>
                <a:latin typeface="Poppins" panose="00000500000000000000" pitchFamily="2" charset="0"/>
                <a:cs typeface="Poppins" panose="00000500000000000000" pitchFamily="2" charset="0"/>
              </a:rPr>
              <a:t>How are we reporting ?                     </a:t>
            </a:r>
          </a:p>
        </p:txBody>
      </p:sp>
      <p:sp>
        <p:nvSpPr>
          <p:cNvPr id="7" name="Footer Placeholder 2">
            <a:extLst>
              <a:ext uri="{FF2B5EF4-FFF2-40B4-BE49-F238E27FC236}">
                <a16:creationId xmlns:a16="http://schemas.microsoft.com/office/drawing/2014/main" id="{B71A4612-B8D6-3CEB-593F-4C4578867503}"/>
              </a:ext>
            </a:extLst>
          </p:cNvPr>
          <p:cNvSpPr>
            <a:spLocks noGrp="1"/>
          </p:cNvSpPr>
          <p:nvPr>
            <p:ph type="ftr" sz="quarter" idx="11"/>
          </p:nvPr>
        </p:nvSpPr>
        <p:spPr>
          <a:xfrm>
            <a:off x="4038600" y="6356350"/>
            <a:ext cx="4114800" cy="365125"/>
          </a:xfrm>
        </p:spPr>
        <p:txBody>
          <a:bodyPr/>
          <a:lstStyle/>
          <a:p>
            <a:r>
              <a:rPr lang="en-US" dirty="0">
                <a:solidFill>
                  <a:srgbClr val="402FBF"/>
                </a:solidFill>
                <a:latin typeface="Poppins" panose="00000500000000000000" pitchFamily="2" charset="0"/>
                <a:cs typeface="Poppins" panose="00000500000000000000" pitchFamily="2" charset="0"/>
              </a:rPr>
              <a:t>Project management in the wake of ESG</a:t>
            </a:r>
          </a:p>
        </p:txBody>
      </p:sp>
      <p:sp>
        <p:nvSpPr>
          <p:cNvPr id="8" name="Slide Number Placeholder 3">
            <a:extLst>
              <a:ext uri="{FF2B5EF4-FFF2-40B4-BE49-F238E27FC236}">
                <a16:creationId xmlns:a16="http://schemas.microsoft.com/office/drawing/2014/main" id="{C19824EB-DB74-3BAC-73A4-7070AE5E118E}"/>
              </a:ext>
            </a:extLst>
          </p:cNvPr>
          <p:cNvSpPr>
            <a:spLocks noGrp="1"/>
          </p:cNvSpPr>
          <p:nvPr>
            <p:ph type="sldNum" sz="quarter" idx="12"/>
          </p:nvPr>
        </p:nvSpPr>
        <p:spPr>
          <a:xfrm>
            <a:off x="8610600" y="6356350"/>
            <a:ext cx="2743200" cy="365125"/>
          </a:xfrm>
        </p:spPr>
        <p:txBody>
          <a:bodyPr/>
          <a:lstStyle/>
          <a:p>
            <a:pPr algn="r"/>
            <a:fld id="{6973FCEF-5573-7E43-8272-70C9D66591DA}" type="slidenum">
              <a:rPr lang="en-US" smtClean="0">
                <a:solidFill>
                  <a:srgbClr val="402FBF"/>
                </a:solidFill>
              </a:rPr>
              <a:pPr algn="r"/>
              <a:t>5</a:t>
            </a:fld>
            <a:endParaRPr lang="en-US">
              <a:solidFill>
                <a:srgbClr val="402FBF"/>
              </a:solidFill>
            </a:endParaRPr>
          </a:p>
        </p:txBody>
      </p:sp>
      <p:sp>
        <p:nvSpPr>
          <p:cNvPr id="12" name="TextBox 11">
            <a:extLst>
              <a:ext uri="{FF2B5EF4-FFF2-40B4-BE49-F238E27FC236}">
                <a16:creationId xmlns:a16="http://schemas.microsoft.com/office/drawing/2014/main" id="{AD98B380-CC73-95AB-7950-DFA885D0FED0}"/>
              </a:ext>
            </a:extLst>
          </p:cNvPr>
          <p:cNvSpPr txBox="1"/>
          <p:nvPr/>
        </p:nvSpPr>
        <p:spPr>
          <a:xfrm>
            <a:off x="7747819" y="171483"/>
            <a:ext cx="1386349" cy="166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281" tIns="91281" rIns="91281" bIns="91281" numCol="1" spcCol="38100" rtlCol="0" anchor="ctr">
            <a:spAutoFit/>
          </a:bodyPr>
          <a:lstStyle/>
          <a:p>
            <a:pPr marL="0" marR="0" indent="0" algn="ctr" defTabSz="1049734" rtl="0" fontAlgn="auto" latinLnBrk="0" hangingPunct="0">
              <a:lnSpc>
                <a:spcPct val="100000"/>
              </a:lnSpc>
              <a:spcBef>
                <a:spcPts val="0"/>
              </a:spcBef>
              <a:spcAft>
                <a:spcPts val="0"/>
              </a:spcAft>
              <a:buClrTx/>
              <a:buSzTx/>
              <a:buFontTx/>
              <a:buNone/>
              <a:tabLst/>
            </a:pPr>
            <a:r>
              <a:rPr kumimoji="0" lang="en-GB" sz="9600" b="1" i="0" u="none" strike="noStrike" cap="none" spc="0" normalizeH="0" baseline="0" dirty="0">
                <a:ln>
                  <a:noFill/>
                </a:ln>
                <a:solidFill>
                  <a:srgbClr val="00B050"/>
                </a:solidFill>
                <a:effectLst/>
                <a:uFillTx/>
                <a:latin typeface="Aptos" panose="020B0004020202020204" pitchFamily="34" charset="0"/>
                <a:ea typeface="Helvetica Neue"/>
                <a:cs typeface="Helvetica Neue"/>
                <a:sym typeface="Helvetica Neue"/>
              </a:rPr>
              <a:t>E</a:t>
            </a:r>
          </a:p>
        </p:txBody>
      </p:sp>
      <p:sp>
        <p:nvSpPr>
          <p:cNvPr id="13" name="TextBox 12">
            <a:extLst>
              <a:ext uri="{FF2B5EF4-FFF2-40B4-BE49-F238E27FC236}">
                <a16:creationId xmlns:a16="http://schemas.microsoft.com/office/drawing/2014/main" id="{638D329B-0F94-7E51-1EA2-0A70B2E1C507}"/>
              </a:ext>
            </a:extLst>
          </p:cNvPr>
          <p:cNvSpPr txBox="1"/>
          <p:nvPr/>
        </p:nvSpPr>
        <p:spPr>
          <a:xfrm>
            <a:off x="7747819" y="2303436"/>
            <a:ext cx="1386349" cy="166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281" tIns="91281" rIns="91281" bIns="91281" numCol="1" spcCol="38100" rtlCol="0" anchor="ctr">
            <a:spAutoFit/>
          </a:bodyPr>
          <a:lstStyle/>
          <a:p>
            <a:pPr marL="0" marR="0" indent="0" algn="ctr" defTabSz="1049734" rtl="0" fontAlgn="auto" latinLnBrk="0" hangingPunct="0">
              <a:lnSpc>
                <a:spcPct val="100000"/>
              </a:lnSpc>
              <a:spcBef>
                <a:spcPts val="0"/>
              </a:spcBef>
              <a:spcAft>
                <a:spcPts val="0"/>
              </a:spcAft>
              <a:buClrTx/>
              <a:buSzTx/>
              <a:buFontTx/>
              <a:buNone/>
              <a:tabLst/>
            </a:pPr>
            <a:r>
              <a:rPr kumimoji="0" lang="en-GB" sz="9600" b="1" i="0" u="none" strike="noStrike" cap="none" spc="0" normalizeH="0" baseline="0" dirty="0">
                <a:ln>
                  <a:noFill/>
                </a:ln>
                <a:solidFill>
                  <a:srgbClr val="621FBB"/>
                </a:solidFill>
                <a:effectLst/>
                <a:uFillTx/>
                <a:latin typeface="Aptos" panose="020B0004020202020204" pitchFamily="34" charset="0"/>
                <a:ea typeface="Helvetica Neue"/>
                <a:cs typeface="Helvetica Neue"/>
                <a:sym typeface="Helvetica Neue"/>
              </a:rPr>
              <a:t>S</a:t>
            </a:r>
          </a:p>
        </p:txBody>
      </p:sp>
      <p:sp>
        <p:nvSpPr>
          <p:cNvPr id="14" name="TextBox 13">
            <a:extLst>
              <a:ext uri="{FF2B5EF4-FFF2-40B4-BE49-F238E27FC236}">
                <a16:creationId xmlns:a16="http://schemas.microsoft.com/office/drawing/2014/main" id="{27B846FC-553B-75B9-039F-7FBB116A9C80}"/>
              </a:ext>
            </a:extLst>
          </p:cNvPr>
          <p:cNvSpPr txBox="1"/>
          <p:nvPr/>
        </p:nvSpPr>
        <p:spPr>
          <a:xfrm>
            <a:off x="7747819" y="4435390"/>
            <a:ext cx="1386349" cy="166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281" tIns="91281" rIns="91281" bIns="91281" numCol="1" spcCol="38100" rtlCol="0" anchor="ctr">
            <a:spAutoFit/>
          </a:bodyPr>
          <a:lstStyle/>
          <a:p>
            <a:pPr marL="0" marR="0" indent="0" algn="ctr" defTabSz="1049734" rtl="0" fontAlgn="auto" latinLnBrk="0" hangingPunct="0">
              <a:lnSpc>
                <a:spcPct val="100000"/>
              </a:lnSpc>
              <a:spcBef>
                <a:spcPts val="0"/>
              </a:spcBef>
              <a:spcAft>
                <a:spcPts val="0"/>
              </a:spcAft>
              <a:buClrTx/>
              <a:buSzTx/>
              <a:buFontTx/>
              <a:buNone/>
              <a:tabLst/>
            </a:pPr>
            <a:r>
              <a:rPr kumimoji="0" lang="en-GB" sz="9600" b="1" i="0" u="none" strike="noStrike" cap="none" spc="0" normalizeH="0" baseline="0" dirty="0">
                <a:ln>
                  <a:noFill/>
                </a:ln>
                <a:solidFill>
                  <a:schemeClr val="accent2"/>
                </a:solidFill>
                <a:effectLst/>
                <a:uFillTx/>
                <a:latin typeface="Aptos" panose="020B0004020202020204" pitchFamily="34" charset="0"/>
                <a:ea typeface="Helvetica Neue"/>
                <a:cs typeface="Helvetica Neue"/>
                <a:sym typeface="Helvetica Neue"/>
              </a:rPr>
              <a:t>G</a:t>
            </a:r>
          </a:p>
        </p:txBody>
      </p:sp>
      <p:pic>
        <p:nvPicPr>
          <p:cNvPr id="16" name="Picture 15" descr="A green city and wind turbine on a planet&#10;&#10;Description automatically generated">
            <a:extLst>
              <a:ext uri="{FF2B5EF4-FFF2-40B4-BE49-F238E27FC236}">
                <a16:creationId xmlns:a16="http://schemas.microsoft.com/office/drawing/2014/main" id="{9EE3EEC0-3F0C-C39B-EBB6-40285EEB4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8539" y="325382"/>
            <a:ext cx="1506161" cy="1557900"/>
          </a:xfrm>
          <a:prstGeom prst="rect">
            <a:avLst/>
          </a:prstGeom>
        </p:spPr>
      </p:pic>
      <p:pic>
        <p:nvPicPr>
          <p:cNvPr id="18" name="Picture 17" descr="A blue and white building with a dome&#10;&#10;Description automatically generated">
            <a:extLst>
              <a:ext uri="{FF2B5EF4-FFF2-40B4-BE49-F238E27FC236}">
                <a16:creationId xmlns:a16="http://schemas.microsoft.com/office/drawing/2014/main" id="{5DBC2BBF-1F13-F03B-6851-B7F2882B8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84" y="4178888"/>
            <a:ext cx="1661672" cy="1661672"/>
          </a:xfrm>
          <a:prstGeom prst="rect">
            <a:avLst/>
          </a:prstGeom>
        </p:spPr>
      </p:pic>
      <p:pic>
        <p:nvPicPr>
          <p:cNvPr id="20" name="Picture 19" descr="A group of people with purple hair&#10;&#10;Description automatically generated">
            <a:extLst>
              <a:ext uri="{FF2B5EF4-FFF2-40B4-BE49-F238E27FC236}">
                <a16:creationId xmlns:a16="http://schemas.microsoft.com/office/drawing/2014/main" id="{4870B9C0-C4FA-4C9C-9979-86B01F0FD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5535" y="2542146"/>
            <a:ext cx="1893739" cy="1293814"/>
          </a:xfrm>
          <a:prstGeom prst="rect">
            <a:avLst/>
          </a:prstGeom>
        </p:spPr>
      </p:pic>
      <p:sp>
        <p:nvSpPr>
          <p:cNvPr id="21" name="TextBox 20">
            <a:extLst>
              <a:ext uri="{FF2B5EF4-FFF2-40B4-BE49-F238E27FC236}">
                <a16:creationId xmlns:a16="http://schemas.microsoft.com/office/drawing/2014/main" id="{909A4A4C-BE03-4FCD-71AD-C6CDD705FD2F}"/>
              </a:ext>
            </a:extLst>
          </p:cNvPr>
          <p:cNvSpPr txBox="1"/>
          <p:nvPr/>
        </p:nvSpPr>
        <p:spPr>
          <a:xfrm>
            <a:off x="8153400" y="760938"/>
            <a:ext cx="2231923" cy="3997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281" tIns="91281" rIns="91281" bIns="91281" numCol="1" spcCol="38100" rtlCol="0" anchor="ctr">
            <a:spAutoFit/>
          </a:bodyPr>
          <a:lstStyle/>
          <a:p>
            <a:pPr marL="0" marR="0" indent="0" algn="ctr" defTabSz="1049734" rtl="0" fontAlgn="auto" latinLnBrk="0" hangingPunct="0">
              <a:lnSpc>
                <a:spcPct val="100000"/>
              </a:lnSpc>
              <a:spcBef>
                <a:spcPts val="0"/>
              </a:spcBef>
              <a:spcAft>
                <a:spcPts val="0"/>
              </a:spcAft>
              <a:buClrTx/>
              <a:buSzTx/>
              <a:buFontTx/>
              <a:buNone/>
              <a:tabLst/>
            </a:pPr>
            <a:r>
              <a:rPr kumimoji="0" lang="en-GB" sz="1400" b="1" i="0" u="none" strike="noStrike" cap="none" spc="0" normalizeH="0" baseline="0" dirty="0">
                <a:ln>
                  <a:noFill/>
                </a:ln>
                <a:solidFill>
                  <a:schemeClr val="accent3">
                    <a:lumMod val="75000"/>
                  </a:schemeClr>
                </a:solidFill>
                <a:effectLst/>
                <a:uFillTx/>
                <a:latin typeface="Poppins" panose="00000500000000000000" pitchFamily="2" charset="0"/>
                <a:ea typeface="Helvetica Neue"/>
                <a:cs typeface="Poppins" panose="00000500000000000000" pitchFamily="2" charset="0"/>
                <a:sym typeface="Helvetica Neue"/>
              </a:rPr>
              <a:t>environmental</a:t>
            </a:r>
          </a:p>
        </p:txBody>
      </p:sp>
      <p:sp>
        <p:nvSpPr>
          <p:cNvPr id="23" name="TextBox 22">
            <a:extLst>
              <a:ext uri="{FF2B5EF4-FFF2-40B4-BE49-F238E27FC236}">
                <a16:creationId xmlns:a16="http://schemas.microsoft.com/office/drawing/2014/main" id="{820E11AF-7FD3-F069-D75F-40C92D209044}"/>
              </a:ext>
            </a:extLst>
          </p:cNvPr>
          <p:cNvSpPr txBox="1"/>
          <p:nvPr/>
        </p:nvSpPr>
        <p:spPr>
          <a:xfrm>
            <a:off x="7820788" y="3059787"/>
            <a:ext cx="2231923" cy="3997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281" tIns="91281" rIns="91281" bIns="91281" numCol="1" spcCol="38100" rtlCol="0" anchor="ctr">
            <a:spAutoFit/>
          </a:bodyPr>
          <a:lstStyle/>
          <a:p>
            <a:pPr marL="0" marR="0" indent="0" algn="ctr" defTabSz="1049734" rtl="0" fontAlgn="auto" latinLnBrk="0" hangingPunct="0">
              <a:lnSpc>
                <a:spcPct val="100000"/>
              </a:lnSpc>
              <a:spcBef>
                <a:spcPts val="0"/>
              </a:spcBef>
              <a:spcAft>
                <a:spcPts val="0"/>
              </a:spcAft>
              <a:buClrTx/>
              <a:buSzTx/>
              <a:buFontTx/>
              <a:buNone/>
              <a:tabLst/>
            </a:pPr>
            <a:r>
              <a:rPr kumimoji="0" lang="en-GB" sz="1400" b="1" i="0" u="none" strike="noStrike" cap="none" spc="0" normalizeH="0" baseline="0" dirty="0">
                <a:ln>
                  <a:noFill/>
                </a:ln>
                <a:solidFill>
                  <a:srgbClr val="621FBB"/>
                </a:solidFill>
                <a:effectLst/>
                <a:uFillTx/>
                <a:latin typeface="Poppins" panose="00000500000000000000" pitchFamily="2" charset="0"/>
                <a:ea typeface="Helvetica Neue"/>
                <a:cs typeface="Poppins" panose="00000500000000000000" pitchFamily="2" charset="0"/>
                <a:sym typeface="Helvetica Neue"/>
              </a:rPr>
              <a:t>social</a:t>
            </a:r>
          </a:p>
        </p:txBody>
      </p:sp>
      <p:sp>
        <p:nvSpPr>
          <p:cNvPr id="24" name="TextBox 23">
            <a:extLst>
              <a:ext uri="{FF2B5EF4-FFF2-40B4-BE49-F238E27FC236}">
                <a16:creationId xmlns:a16="http://schemas.microsoft.com/office/drawing/2014/main" id="{28357B32-7FD0-1ABD-BF23-37C5089D46F9}"/>
              </a:ext>
            </a:extLst>
          </p:cNvPr>
          <p:cNvSpPr txBox="1"/>
          <p:nvPr/>
        </p:nvSpPr>
        <p:spPr>
          <a:xfrm>
            <a:off x="8116526" y="5191740"/>
            <a:ext cx="2231923" cy="3997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281" tIns="91281" rIns="91281" bIns="91281" numCol="1" spcCol="38100" rtlCol="0" anchor="ctr">
            <a:spAutoFit/>
          </a:bodyPr>
          <a:lstStyle/>
          <a:p>
            <a:pPr marL="0" marR="0" indent="0" algn="ctr" defTabSz="1049734" rtl="0" fontAlgn="auto" latinLnBrk="0" hangingPunct="0">
              <a:lnSpc>
                <a:spcPct val="100000"/>
              </a:lnSpc>
              <a:spcBef>
                <a:spcPts val="0"/>
              </a:spcBef>
              <a:spcAft>
                <a:spcPts val="0"/>
              </a:spcAft>
              <a:buClrTx/>
              <a:buSzTx/>
              <a:buFontTx/>
              <a:buNone/>
              <a:tabLst/>
            </a:pPr>
            <a:r>
              <a:rPr lang="en-GB" sz="1400" b="1" dirty="0">
                <a:solidFill>
                  <a:schemeClr val="accent2"/>
                </a:solidFill>
                <a:latin typeface="Poppins" panose="00000500000000000000" pitchFamily="2" charset="0"/>
                <a:ea typeface="Helvetica Neue"/>
                <a:cs typeface="Poppins" panose="00000500000000000000" pitchFamily="2" charset="0"/>
                <a:sym typeface="Helvetica Neue"/>
              </a:rPr>
              <a:t>governance</a:t>
            </a:r>
            <a:endParaRPr kumimoji="0" lang="en-GB" sz="1400" b="1" i="0" u="none" strike="noStrike" cap="none" spc="0" normalizeH="0" baseline="0" dirty="0">
              <a:ln>
                <a:noFill/>
              </a:ln>
              <a:solidFill>
                <a:schemeClr val="accent2"/>
              </a:solidFill>
              <a:effectLst/>
              <a:uFillTx/>
              <a:latin typeface="Poppins" panose="00000500000000000000" pitchFamily="2" charset="0"/>
              <a:ea typeface="Helvetica Neue"/>
              <a:cs typeface="Poppins" panose="00000500000000000000" pitchFamily="2" charset="0"/>
              <a:sym typeface="Helvetica Neue"/>
            </a:endParaRPr>
          </a:p>
        </p:txBody>
      </p:sp>
    </p:spTree>
    <p:extLst>
      <p:ext uri="{BB962C8B-B14F-4D97-AF65-F5344CB8AC3E}">
        <p14:creationId xmlns:p14="http://schemas.microsoft.com/office/powerpoint/2010/main" val="28138894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1"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9B492-5859-B86B-6B6A-77A75052D04C}"/>
              </a:ext>
            </a:extLst>
          </p:cNvPr>
          <p:cNvSpPr>
            <a:spLocks noGrp="1"/>
          </p:cNvSpPr>
          <p:nvPr>
            <p:ph type="title"/>
          </p:nvPr>
        </p:nvSpPr>
        <p:spPr>
          <a:xfrm>
            <a:off x="2788691" y="209035"/>
            <a:ext cx="7203639" cy="782862"/>
          </a:xfrm>
        </p:spPr>
        <p:txBody>
          <a:bodyPr>
            <a:normAutofit/>
          </a:bodyPr>
          <a:lstStyle/>
          <a:p>
            <a:r>
              <a:rPr lang="en-GB" sz="2800" b="1" dirty="0">
                <a:solidFill>
                  <a:srgbClr val="621FBB"/>
                </a:solidFill>
                <a:latin typeface="Poppins" panose="00000500000000000000" pitchFamily="2" charset="0"/>
                <a:cs typeface="Poppins" panose="00000500000000000000" pitchFamily="2" charset="0"/>
              </a:rPr>
              <a:t>Environmental Social Governance</a:t>
            </a:r>
          </a:p>
        </p:txBody>
      </p:sp>
      <p:sp>
        <p:nvSpPr>
          <p:cNvPr id="7" name="Isosceles Triangle 6">
            <a:extLst>
              <a:ext uri="{FF2B5EF4-FFF2-40B4-BE49-F238E27FC236}">
                <a16:creationId xmlns:a16="http://schemas.microsoft.com/office/drawing/2014/main" id="{EFB66D56-8638-00A4-A7BF-65F1493383DC}"/>
              </a:ext>
            </a:extLst>
          </p:cNvPr>
          <p:cNvSpPr/>
          <p:nvPr/>
        </p:nvSpPr>
        <p:spPr>
          <a:xfrm>
            <a:off x="574940" y="1121699"/>
            <a:ext cx="5010768" cy="4614601"/>
          </a:xfrm>
          <a:prstGeom prst="triangle">
            <a:avLst>
              <a:gd name="adj" fmla="val 49106"/>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1" hangingPunct="0"/>
            <a:endParaRPr lang="en-GB" sz="1487" kern="0">
              <a:solidFill>
                <a:srgbClr val="FFFFFF"/>
              </a:solidFill>
              <a:latin typeface="Helvetica Neue Medium"/>
              <a:sym typeface="Helvetica Neue Medium"/>
            </a:endParaRPr>
          </a:p>
        </p:txBody>
      </p:sp>
      <p:sp>
        <p:nvSpPr>
          <p:cNvPr id="8" name="TextBox 7">
            <a:extLst>
              <a:ext uri="{FF2B5EF4-FFF2-40B4-BE49-F238E27FC236}">
                <a16:creationId xmlns:a16="http://schemas.microsoft.com/office/drawing/2014/main" id="{5D9BF60D-9AA4-F14B-4B8A-2A1C3DF49DA2}"/>
              </a:ext>
            </a:extLst>
          </p:cNvPr>
          <p:cNvSpPr txBox="1"/>
          <p:nvPr/>
        </p:nvSpPr>
        <p:spPr>
          <a:xfrm>
            <a:off x="1399565" y="4826145"/>
            <a:ext cx="3361518" cy="5057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61" hangingPunct="0"/>
            <a:r>
              <a:rPr lang="en-GB" sz="939" kern="0" dirty="0">
                <a:solidFill>
                  <a:srgbClr val="621FBB"/>
                </a:solidFill>
                <a:latin typeface="Poppins" panose="00000500000000000000" pitchFamily="2" charset="0"/>
                <a:cs typeface="Poppins" panose="00000500000000000000" pitchFamily="2" charset="0"/>
                <a:sym typeface="Helvetica Neue"/>
              </a:rPr>
              <a:t>Goals: Combatting climate change, ensuring access to affordable, reliable, sustainable, and modern energy for all.</a:t>
            </a:r>
          </a:p>
        </p:txBody>
      </p:sp>
      <p:sp>
        <p:nvSpPr>
          <p:cNvPr id="9" name="Isosceles Triangle 8">
            <a:extLst>
              <a:ext uri="{FF2B5EF4-FFF2-40B4-BE49-F238E27FC236}">
                <a16:creationId xmlns:a16="http://schemas.microsoft.com/office/drawing/2014/main" id="{60218761-AA8B-F0D2-0798-7FA629A06835}"/>
              </a:ext>
            </a:extLst>
          </p:cNvPr>
          <p:cNvSpPr/>
          <p:nvPr/>
        </p:nvSpPr>
        <p:spPr>
          <a:xfrm>
            <a:off x="6600834" y="1171891"/>
            <a:ext cx="5424794" cy="4614601"/>
          </a:xfrm>
          <a:prstGeom prst="triangle">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1" hangingPunct="0"/>
            <a:endParaRPr lang="en-GB" sz="1487" kern="0" dirty="0">
              <a:solidFill>
                <a:srgbClr val="FFFFFF"/>
              </a:solidFill>
              <a:latin typeface="Helvetica Neue Medium"/>
              <a:sym typeface="Helvetica Neue Medium"/>
            </a:endParaRPr>
          </a:p>
        </p:txBody>
      </p:sp>
      <p:sp>
        <p:nvSpPr>
          <p:cNvPr id="11" name="Isosceles Triangle 10">
            <a:extLst>
              <a:ext uri="{FF2B5EF4-FFF2-40B4-BE49-F238E27FC236}">
                <a16:creationId xmlns:a16="http://schemas.microsoft.com/office/drawing/2014/main" id="{93D38728-8EE4-2776-9257-1C887404FB66}"/>
              </a:ext>
            </a:extLst>
          </p:cNvPr>
          <p:cNvSpPr/>
          <p:nvPr/>
        </p:nvSpPr>
        <p:spPr>
          <a:xfrm rot="10800000">
            <a:off x="3718326" y="1138430"/>
            <a:ext cx="4837471" cy="4614601"/>
          </a:xfrm>
          <a:prstGeom prst="triangle">
            <a:avLst/>
          </a:prstGeom>
          <a:solidFill>
            <a:srgbClr val="621F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1" hangingPunct="0"/>
            <a:endParaRPr lang="en-GB" sz="1487" kern="0" dirty="0">
              <a:solidFill>
                <a:srgbClr val="FFFFFF"/>
              </a:solidFill>
              <a:latin typeface="Helvetica Neue Medium"/>
              <a:sym typeface="Helvetica Neue Medium"/>
            </a:endParaRPr>
          </a:p>
        </p:txBody>
      </p:sp>
      <p:sp>
        <p:nvSpPr>
          <p:cNvPr id="12" name="TextBox 11">
            <a:extLst>
              <a:ext uri="{FF2B5EF4-FFF2-40B4-BE49-F238E27FC236}">
                <a16:creationId xmlns:a16="http://schemas.microsoft.com/office/drawing/2014/main" id="{CD21FF8D-2C09-143B-AE6F-DEAD81F5293F}"/>
              </a:ext>
            </a:extLst>
          </p:cNvPr>
          <p:cNvSpPr txBox="1"/>
          <p:nvPr/>
        </p:nvSpPr>
        <p:spPr>
          <a:xfrm>
            <a:off x="7848881" y="4893344"/>
            <a:ext cx="3025677" cy="3611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61" hangingPunct="0"/>
            <a:r>
              <a:rPr lang="en-GB" sz="939" kern="0" dirty="0">
                <a:solidFill>
                  <a:srgbClr val="621FBB"/>
                </a:solidFill>
                <a:latin typeface="Poppins" panose="00000500000000000000" pitchFamily="2" charset="0"/>
                <a:cs typeface="Poppins" panose="00000500000000000000" pitchFamily="2" charset="0"/>
                <a:sym typeface="Helvetica Neue"/>
              </a:rPr>
              <a:t>Goals: managing risks and opportunities related to environmental, social, and governance criteria.</a:t>
            </a:r>
          </a:p>
        </p:txBody>
      </p:sp>
      <p:sp>
        <p:nvSpPr>
          <p:cNvPr id="13" name="TextBox 12">
            <a:extLst>
              <a:ext uri="{FF2B5EF4-FFF2-40B4-BE49-F238E27FC236}">
                <a16:creationId xmlns:a16="http://schemas.microsoft.com/office/drawing/2014/main" id="{55CDCD13-60DA-C4B0-5649-6F4C9235C80D}"/>
              </a:ext>
            </a:extLst>
          </p:cNvPr>
          <p:cNvSpPr txBox="1"/>
          <p:nvPr/>
        </p:nvSpPr>
        <p:spPr>
          <a:xfrm>
            <a:off x="5113992" y="2768496"/>
            <a:ext cx="2233358" cy="9392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61" hangingPunct="0"/>
            <a:r>
              <a:rPr lang="en-GB" sz="939" kern="0" dirty="0">
                <a:solidFill>
                  <a:srgbClr val="FFFFFF"/>
                </a:solidFill>
                <a:latin typeface="Poppins" panose="00000500000000000000" pitchFamily="2" charset="0"/>
                <a:cs typeface="Poppins" panose="00000500000000000000" pitchFamily="2" charset="0"/>
                <a:sym typeface="Helvetica Neue"/>
              </a:rPr>
              <a:t>Goals: Ensuring healthy lives and promoting wellbeing for all at all ages, ensuring inclusive and equitable quality education and promoting lifelong learning opportunities for all.</a:t>
            </a:r>
          </a:p>
        </p:txBody>
      </p:sp>
      <p:sp>
        <p:nvSpPr>
          <p:cNvPr id="14" name="TextBox 13">
            <a:extLst>
              <a:ext uri="{FF2B5EF4-FFF2-40B4-BE49-F238E27FC236}">
                <a16:creationId xmlns:a16="http://schemas.microsoft.com/office/drawing/2014/main" id="{990C50BF-57EF-52C1-C77D-3913D91F4190}"/>
              </a:ext>
            </a:extLst>
          </p:cNvPr>
          <p:cNvSpPr txBox="1"/>
          <p:nvPr/>
        </p:nvSpPr>
        <p:spPr>
          <a:xfrm>
            <a:off x="1779675" y="3526511"/>
            <a:ext cx="2528205" cy="915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1" hangingPunct="0"/>
            <a:r>
              <a:rPr lang="en-GB" sz="1096" kern="0" dirty="0">
                <a:solidFill>
                  <a:srgbClr val="621FBB"/>
                </a:solidFill>
                <a:latin typeface="Poppins" panose="00000500000000000000" pitchFamily="2" charset="0"/>
                <a:cs typeface="Poppins" panose="00000500000000000000" pitchFamily="2" charset="0"/>
                <a:sym typeface="Helvetica Neue"/>
              </a:rPr>
              <a:t>Criteria considers how a company safeguards the environment, this includes corporate policies that address climate change, waste management, water conservation.</a:t>
            </a:r>
          </a:p>
        </p:txBody>
      </p:sp>
      <p:sp>
        <p:nvSpPr>
          <p:cNvPr id="15" name="TextBox 14">
            <a:extLst>
              <a:ext uri="{FF2B5EF4-FFF2-40B4-BE49-F238E27FC236}">
                <a16:creationId xmlns:a16="http://schemas.microsoft.com/office/drawing/2014/main" id="{322AB9D0-9F18-01A5-D783-17A20FD5FA14}"/>
              </a:ext>
            </a:extLst>
          </p:cNvPr>
          <p:cNvSpPr txBox="1"/>
          <p:nvPr/>
        </p:nvSpPr>
        <p:spPr>
          <a:xfrm>
            <a:off x="2009874" y="3042834"/>
            <a:ext cx="1902036" cy="337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1" hangingPunct="0"/>
            <a:r>
              <a:rPr lang="en-GB" sz="1722" b="1" kern="0" dirty="0">
                <a:solidFill>
                  <a:srgbClr val="621FBB"/>
                </a:solidFill>
                <a:latin typeface="Poppins" panose="00000500000000000000" pitchFamily="2" charset="0"/>
                <a:cs typeface="Poppins" panose="00000500000000000000" pitchFamily="2" charset="0"/>
                <a:sym typeface="Helvetica Neue"/>
              </a:rPr>
              <a:t>Environmental </a:t>
            </a:r>
          </a:p>
        </p:txBody>
      </p:sp>
      <p:sp>
        <p:nvSpPr>
          <p:cNvPr id="16" name="TextBox 15">
            <a:extLst>
              <a:ext uri="{FF2B5EF4-FFF2-40B4-BE49-F238E27FC236}">
                <a16:creationId xmlns:a16="http://schemas.microsoft.com/office/drawing/2014/main" id="{478BC514-394D-798D-2946-258973C8E27D}"/>
              </a:ext>
            </a:extLst>
          </p:cNvPr>
          <p:cNvSpPr txBox="1"/>
          <p:nvPr/>
        </p:nvSpPr>
        <p:spPr>
          <a:xfrm>
            <a:off x="8362214" y="3042833"/>
            <a:ext cx="1902036" cy="337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1" hangingPunct="0"/>
            <a:r>
              <a:rPr lang="en-GB" sz="1722" b="1" kern="0" dirty="0">
                <a:solidFill>
                  <a:srgbClr val="621FBB"/>
                </a:solidFill>
                <a:latin typeface="Poppins" panose="00000500000000000000" pitchFamily="2" charset="0"/>
                <a:cs typeface="Poppins" panose="00000500000000000000" pitchFamily="2" charset="0"/>
                <a:sym typeface="Helvetica Neue"/>
              </a:rPr>
              <a:t>Governance </a:t>
            </a:r>
          </a:p>
        </p:txBody>
      </p:sp>
      <p:sp>
        <p:nvSpPr>
          <p:cNvPr id="17" name="TextBox 16">
            <a:extLst>
              <a:ext uri="{FF2B5EF4-FFF2-40B4-BE49-F238E27FC236}">
                <a16:creationId xmlns:a16="http://schemas.microsoft.com/office/drawing/2014/main" id="{53EE2874-0569-E970-F464-664FE8DC5117}"/>
              </a:ext>
            </a:extLst>
          </p:cNvPr>
          <p:cNvSpPr txBox="1"/>
          <p:nvPr/>
        </p:nvSpPr>
        <p:spPr>
          <a:xfrm>
            <a:off x="5027124" y="1445773"/>
            <a:ext cx="1902036" cy="337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1" hangingPunct="0"/>
            <a:r>
              <a:rPr lang="en-GB" sz="1722" b="1" kern="0" dirty="0">
                <a:solidFill>
                  <a:srgbClr val="FFFFFF"/>
                </a:solidFill>
                <a:latin typeface="Poppins" panose="00000500000000000000" pitchFamily="2" charset="0"/>
                <a:cs typeface="Poppins" panose="00000500000000000000" pitchFamily="2" charset="0"/>
                <a:sym typeface="Helvetica Neue"/>
              </a:rPr>
              <a:t>Social </a:t>
            </a:r>
          </a:p>
        </p:txBody>
      </p:sp>
      <p:sp>
        <p:nvSpPr>
          <p:cNvPr id="18" name="TextBox 17">
            <a:extLst>
              <a:ext uri="{FF2B5EF4-FFF2-40B4-BE49-F238E27FC236}">
                <a16:creationId xmlns:a16="http://schemas.microsoft.com/office/drawing/2014/main" id="{5936F3D2-BEC5-C88B-F280-9F14C69E30EC}"/>
              </a:ext>
            </a:extLst>
          </p:cNvPr>
          <p:cNvSpPr txBox="1"/>
          <p:nvPr/>
        </p:nvSpPr>
        <p:spPr>
          <a:xfrm>
            <a:off x="7635038" y="3695147"/>
            <a:ext cx="3239520" cy="7466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1" hangingPunct="0"/>
            <a:r>
              <a:rPr lang="en-GB" sz="1096" kern="0" dirty="0">
                <a:solidFill>
                  <a:srgbClr val="621FBB"/>
                </a:solidFill>
                <a:latin typeface="Poppins" panose="00000500000000000000" pitchFamily="2" charset="0"/>
                <a:cs typeface="Poppins" panose="00000500000000000000" pitchFamily="2" charset="0"/>
                <a:sym typeface="Helvetica Neue"/>
              </a:rPr>
              <a:t>Focuses on a company’s leadership, </a:t>
            </a:r>
          </a:p>
          <a:p>
            <a:pPr algn="ctr" defTabSz="410761" hangingPunct="0"/>
            <a:r>
              <a:rPr lang="en-GB" sz="1096" kern="0" dirty="0">
                <a:solidFill>
                  <a:srgbClr val="621FBB"/>
                </a:solidFill>
                <a:latin typeface="Poppins" panose="00000500000000000000" pitchFamily="2" charset="0"/>
                <a:cs typeface="Poppins" panose="00000500000000000000" pitchFamily="2" charset="0"/>
                <a:sym typeface="Helvetica Neue"/>
              </a:rPr>
              <a:t>executive pay, compliance, policies and procedures, internal controls and shareholder rights</a:t>
            </a:r>
          </a:p>
        </p:txBody>
      </p:sp>
      <p:sp>
        <p:nvSpPr>
          <p:cNvPr id="19" name="TextBox 18">
            <a:extLst>
              <a:ext uri="{FF2B5EF4-FFF2-40B4-BE49-F238E27FC236}">
                <a16:creationId xmlns:a16="http://schemas.microsoft.com/office/drawing/2014/main" id="{3885A6D8-A256-2126-89D1-1EE00DFF07E5}"/>
              </a:ext>
            </a:extLst>
          </p:cNvPr>
          <p:cNvSpPr txBox="1"/>
          <p:nvPr/>
        </p:nvSpPr>
        <p:spPr>
          <a:xfrm>
            <a:off x="4889250" y="1799648"/>
            <a:ext cx="2413499" cy="7466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1" hangingPunct="0"/>
            <a:r>
              <a:rPr lang="en-GB" sz="1096" kern="0" dirty="0">
                <a:solidFill>
                  <a:srgbClr val="FFFFFF"/>
                </a:solidFill>
                <a:latin typeface="Poppins" panose="00000500000000000000" pitchFamily="2" charset="0"/>
                <a:cs typeface="Poppins" panose="00000500000000000000" pitchFamily="2" charset="0"/>
                <a:sym typeface="Helvetica Neue"/>
              </a:rPr>
              <a:t>Examine how an organisation</a:t>
            </a:r>
          </a:p>
          <a:p>
            <a:pPr algn="ctr" defTabSz="410761" hangingPunct="0"/>
            <a:r>
              <a:rPr lang="en-GB" sz="1096" kern="0" dirty="0">
                <a:solidFill>
                  <a:srgbClr val="FFFFFF"/>
                </a:solidFill>
                <a:latin typeface="Poppins" panose="00000500000000000000" pitchFamily="2" charset="0"/>
                <a:cs typeface="Poppins" panose="00000500000000000000" pitchFamily="2" charset="0"/>
                <a:sym typeface="Helvetica Neue"/>
              </a:rPr>
              <a:t>manages relationships with</a:t>
            </a:r>
          </a:p>
          <a:p>
            <a:pPr algn="ctr" defTabSz="410761" hangingPunct="0"/>
            <a:r>
              <a:rPr lang="en-GB" sz="1096" kern="0" dirty="0">
                <a:solidFill>
                  <a:srgbClr val="FFFFFF"/>
                </a:solidFill>
                <a:latin typeface="Poppins" panose="00000500000000000000" pitchFamily="2" charset="0"/>
                <a:cs typeface="Poppins" panose="00000500000000000000" pitchFamily="2" charset="0"/>
                <a:sym typeface="Helvetica Neue"/>
              </a:rPr>
              <a:t>employees, suppliers, customers,  communities etc.</a:t>
            </a:r>
          </a:p>
        </p:txBody>
      </p:sp>
      <p:sp>
        <p:nvSpPr>
          <p:cNvPr id="5" name="Slide Number Placeholder 3">
            <a:extLst>
              <a:ext uri="{FF2B5EF4-FFF2-40B4-BE49-F238E27FC236}">
                <a16:creationId xmlns:a16="http://schemas.microsoft.com/office/drawing/2014/main" id="{23CB4517-6313-8124-39D5-2C291BE32B5F}"/>
              </a:ext>
            </a:extLst>
          </p:cNvPr>
          <p:cNvSpPr>
            <a:spLocks noGrp="1"/>
          </p:cNvSpPr>
          <p:nvPr>
            <p:ph type="sldNum" sz="quarter" idx="12"/>
          </p:nvPr>
        </p:nvSpPr>
        <p:spPr>
          <a:xfrm>
            <a:off x="8610600" y="6356350"/>
            <a:ext cx="2743200" cy="365125"/>
          </a:xfrm>
        </p:spPr>
        <p:txBody>
          <a:bodyPr/>
          <a:lstStyle/>
          <a:p>
            <a:pPr algn="r"/>
            <a:fld id="{6973FCEF-5573-7E43-8272-70C9D66591DA}" type="slidenum">
              <a:rPr lang="en-US" smtClean="0"/>
              <a:pPr algn="r"/>
              <a:t>6</a:t>
            </a:fld>
            <a:endParaRPr lang="en-US"/>
          </a:p>
        </p:txBody>
      </p:sp>
      <p:sp>
        <p:nvSpPr>
          <p:cNvPr id="3" name="Footer Placeholder 2">
            <a:extLst>
              <a:ext uri="{FF2B5EF4-FFF2-40B4-BE49-F238E27FC236}">
                <a16:creationId xmlns:a16="http://schemas.microsoft.com/office/drawing/2014/main" id="{A7EFD8A1-A0CF-2F22-7BFF-7C3DDE58EF6E}"/>
              </a:ext>
            </a:extLst>
          </p:cNvPr>
          <p:cNvSpPr>
            <a:spLocks noGrp="1"/>
          </p:cNvSpPr>
          <p:nvPr>
            <p:ph type="ftr" sz="quarter" idx="11"/>
          </p:nvPr>
        </p:nvSpPr>
        <p:spPr>
          <a:xfrm>
            <a:off x="4038600" y="6356350"/>
            <a:ext cx="4114800" cy="365125"/>
          </a:xfrm>
        </p:spPr>
        <p:txBody>
          <a:bodyPr/>
          <a:lstStyle/>
          <a:p>
            <a:r>
              <a:rPr lang="en-US" dirty="0">
                <a:solidFill>
                  <a:srgbClr val="402FBF"/>
                </a:solidFill>
                <a:latin typeface="Poppins" panose="00000500000000000000" pitchFamily="2" charset="0"/>
                <a:cs typeface="Poppins" panose="00000500000000000000" pitchFamily="2" charset="0"/>
              </a:rPr>
              <a:t>Project management in the wake of ESG</a:t>
            </a:r>
          </a:p>
        </p:txBody>
      </p:sp>
    </p:spTree>
    <p:extLst>
      <p:ext uri="{BB962C8B-B14F-4D97-AF65-F5344CB8AC3E}">
        <p14:creationId xmlns:p14="http://schemas.microsoft.com/office/powerpoint/2010/main" val="22183410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1" grpId="0" animBg="1"/>
      <p:bldP spid="12" grpId="0"/>
      <p:bldP spid="13" grpId="0"/>
      <p:bldP spid="14" grpId="0"/>
      <p:bldP spid="15" grpId="0"/>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3E163B9-E17F-254B-BC68-35A415A4FEEC}"/>
              </a:ext>
            </a:extLst>
          </p:cNvPr>
          <p:cNvSpPr>
            <a:spLocks noGrp="1"/>
          </p:cNvSpPr>
          <p:nvPr>
            <p:ph type="title"/>
          </p:nvPr>
        </p:nvSpPr>
        <p:spPr>
          <a:xfrm>
            <a:off x="838200" y="179387"/>
            <a:ext cx="10515600" cy="725181"/>
          </a:xfrm>
        </p:spPr>
        <p:txBody>
          <a:bodyPr>
            <a:normAutofit/>
          </a:bodyPr>
          <a:lstStyle/>
          <a:p>
            <a:pPr algn="ctr"/>
            <a:r>
              <a:rPr lang="en-US" sz="3200" b="1" dirty="0">
                <a:solidFill>
                  <a:srgbClr val="621FBB"/>
                </a:solidFill>
                <a:latin typeface="Poppins" panose="00000500000000000000" pitchFamily="2" charset="0"/>
                <a:cs typeface="Poppins" panose="00000500000000000000" pitchFamily="2" charset="0"/>
              </a:rPr>
              <a:t>Why is ESG gaining momentum? </a:t>
            </a:r>
          </a:p>
        </p:txBody>
      </p:sp>
      <p:sp>
        <p:nvSpPr>
          <p:cNvPr id="15" name="Content Placeholder 14">
            <a:extLst>
              <a:ext uri="{FF2B5EF4-FFF2-40B4-BE49-F238E27FC236}">
                <a16:creationId xmlns:a16="http://schemas.microsoft.com/office/drawing/2014/main" id="{0BEC131B-120F-4F40-9B83-CD6F4FC01CA6}"/>
              </a:ext>
            </a:extLst>
          </p:cNvPr>
          <p:cNvSpPr>
            <a:spLocks noGrp="1"/>
          </p:cNvSpPr>
          <p:nvPr>
            <p:ph sz="half" idx="1"/>
          </p:nvPr>
        </p:nvSpPr>
        <p:spPr>
          <a:xfrm>
            <a:off x="5102941" y="1044624"/>
            <a:ext cx="6903141" cy="5311725"/>
          </a:xfrm>
          <a:ln w="38100">
            <a:solidFill>
              <a:schemeClr val="accent4">
                <a:lumMod val="60000"/>
                <a:lumOff val="40000"/>
              </a:schemeClr>
            </a:solidFill>
          </a:ln>
        </p:spPr>
        <p:txBody>
          <a:bodyPr>
            <a:normAutofit fontScale="92500" lnSpcReduction="20000"/>
          </a:bodyPr>
          <a:lstStyle/>
          <a:p>
            <a:pPr>
              <a:lnSpc>
                <a:spcPct val="120000"/>
              </a:lnSpc>
            </a:pPr>
            <a:r>
              <a:rPr lang="en-US" sz="2000" dirty="0">
                <a:solidFill>
                  <a:srgbClr val="621FBB"/>
                </a:solidFill>
                <a:latin typeface="Poppins" panose="00000500000000000000" pitchFamily="2" charset="0"/>
                <a:cs typeface="Poppins" panose="00000500000000000000" pitchFamily="2" charset="0"/>
              </a:rPr>
              <a:t>True </a:t>
            </a:r>
            <a:r>
              <a:rPr lang="en-US" sz="2000" b="1" dirty="0">
                <a:solidFill>
                  <a:srgbClr val="621FBB"/>
                </a:solidFill>
                <a:latin typeface="Poppins" panose="00000500000000000000" pitchFamily="2" charset="0"/>
                <a:cs typeface="Poppins" panose="00000500000000000000" pitchFamily="2" charset="0"/>
              </a:rPr>
              <a:t>business value </a:t>
            </a:r>
            <a:r>
              <a:rPr lang="en-US" sz="2000" dirty="0">
                <a:solidFill>
                  <a:srgbClr val="621FBB"/>
                </a:solidFill>
                <a:latin typeface="Poppins" panose="00000500000000000000" pitchFamily="2" charset="0"/>
                <a:cs typeface="Poppins" panose="00000500000000000000" pitchFamily="2" charset="0"/>
              </a:rPr>
              <a:t>is increasingly measured by assessing the impact of projects on customers, employees, shareholder, communities and the environment.</a:t>
            </a:r>
          </a:p>
          <a:p>
            <a:pPr>
              <a:lnSpc>
                <a:spcPct val="120000"/>
              </a:lnSpc>
            </a:pPr>
            <a:r>
              <a:rPr lang="en-US" sz="2000" dirty="0">
                <a:solidFill>
                  <a:srgbClr val="621FBB"/>
                </a:solidFill>
                <a:latin typeface="Poppins" panose="00000500000000000000" pitchFamily="2" charset="0"/>
                <a:cs typeface="Poppins" panose="00000500000000000000" pitchFamily="2" charset="0"/>
              </a:rPr>
              <a:t>People want to </a:t>
            </a:r>
            <a:r>
              <a:rPr lang="en-US" sz="2000" b="1" dirty="0">
                <a:solidFill>
                  <a:srgbClr val="621FBB"/>
                </a:solidFill>
                <a:latin typeface="Poppins" panose="00000500000000000000" pitchFamily="2" charset="0"/>
                <a:cs typeface="Poppins" panose="00000500000000000000" pitchFamily="2" charset="0"/>
              </a:rPr>
              <a:t>work with and buy </a:t>
            </a:r>
            <a:r>
              <a:rPr lang="en-US" sz="2000" dirty="0">
                <a:solidFill>
                  <a:srgbClr val="621FBB"/>
                </a:solidFill>
                <a:latin typeface="Poppins" panose="00000500000000000000" pitchFamily="2" charset="0"/>
                <a:cs typeface="Poppins" panose="00000500000000000000" pitchFamily="2" charset="0"/>
              </a:rPr>
              <a:t>from organizations that are </a:t>
            </a:r>
            <a:r>
              <a:rPr lang="en-US" sz="2000" b="1" dirty="0">
                <a:solidFill>
                  <a:srgbClr val="621FBB"/>
                </a:solidFill>
                <a:latin typeface="Poppins" panose="00000500000000000000" pitchFamily="2" charset="0"/>
                <a:cs typeface="Poppins" panose="00000500000000000000" pitchFamily="2" charset="0"/>
              </a:rPr>
              <a:t>socially and environmentally responsible</a:t>
            </a:r>
            <a:r>
              <a:rPr lang="en-US" sz="2000" dirty="0">
                <a:solidFill>
                  <a:srgbClr val="621FBB"/>
                </a:solidFill>
                <a:latin typeface="Poppins" panose="00000500000000000000" pitchFamily="2" charset="0"/>
                <a:cs typeface="Poppins" panose="00000500000000000000" pitchFamily="2" charset="0"/>
              </a:rPr>
              <a:t>.</a:t>
            </a:r>
          </a:p>
          <a:p>
            <a:pPr>
              <a:lnSpc>
                <a:spcPct val="120000"/>
              </a:lnSpc>
            </a:pPr>
            <a:r>
              <a:rPr lang="en-US" sz="2000" dirty="0">
                <a:solidFill>
                  <a:srgbClr val="621FBB"/>
                </a:solidFill>
                <a:latin typeface="Poppins" panose="00000500000000000000" pitchFamily="2" charset="0"/>
                <a:cs typeface="Poppins" panose="00000500000000000000" pitchFamily="2" charset="0"/>
              </a:rPr>
              <a:t>Investors prefer </a:t>
            </a:r>
            <a:r>
              <a:rPr lang="en-US" sz="2000" b="1" dirty="0">
                <a:solidFill>
                  <a:srgbClr val="621FBB"/>
                </a:solidFill>
                <a:latin typeface="Poppins" panose="00000500000000000000" pitchFamily="2" charset="0"/>
                <a:cs typeface="Poppins" panose="00000500000000000000" pitchFamily="2" charset="0"/>
              </a:rPr>
              <a:t>to put money in companies</a:t>
            </a:r>
            <a:r>
              <a:rPr lang="en-US" sz="2000" dirty="0">
                <a:solidFill>
                  <a:srgbClr val="621FBB"/>
                </a:solidFill>
                <a:latin typeface="Poppins" panose="00000500000000000000" pitchFamily="2" charset="0"/>
                <a:cs typeface="Poppins" panose="00000500000000000000" pitchFamily="2" charset="0"/>
              </a:rPr>
              <a:t> and project that </a:t>
            </a:r>
            <a:r>
              <a:rPr lang="en-US" sz="2000" b="1" dirty="0">
                <a:solidFill>
                  <a:srgbClr val="621FBB"/>
                </a:solidFill>
                <a:latin typeface="Poppins" panose="00000500000000000000" pitchFamily="2" charset="0"/>
                <a:cs typeface="Poppins" panose="00000500000000000000" pitchFamily="2" charset="0"/>
              </a:rPr>
              <a:t>meet the ESG criteria</a:t>
            </a:r>
            <a:r>
              <a:rPr lang="en-US" sz="2000" dirty="0">
                <a:solidFill>
                  <a:srgbClr val="621FBB"/>
                </a:solidFill>
                <a:latin typeface="Poppins" panose="00000500000000000000" pitchFamily="2" charset="0"/>
                <a:cs typeface="Poppins" panose="00000500000000000000" pitchFamily="2" charset="0"/>
              </a:rPr>
              <a:t>.</a:t>
            </a:r>
          </a:p>
          <a:p>
            <a:pPr>
              <a:lnSpc>
                <a:spcPct val="120000"/>
              </a:lnSpc>
            </a:pPr>
            <a:r>
              <a:rPr lang="en-US" sz="2000" dirty="0">
                <a:solidFill>
                  <a:srgbClr val="621FBB"/>
                </a:solidFill>
                <a:latin typeface="Poppins" panose="00000500000000000000" pitchFamily="2" charset="0"/>
                <a:cs typeface="Poppins" panose="00000500000000000000" pitchFamily="2" charset="0"/>
              </a:rPr>
              <a:t>Organizations have started to realize the impact of their </a:t>
            </a:r>
            <a:r>
              <a:rPr lang="en-US" sz="2000" b="1" dirty="0">
                <a:solidFill>
                  <a:srgbClr val="621FBB"/>
                </a:solidFill>
                <a:latin typeface="Poppins" panose="00000500000000000000" pitchFamily="2" charset="0"/>
                <a:cs typeface="Poppins" panose="00000500000000000000" pitchFamily="2" charset="0"/>
              </a:rPr>
              <a:t>activities on the climate conditions </a:t>
            </a:r>
            <a:r>
              <a:rPr lang="en-US" sz="2000" dirty="0">
                <a:solidFill>
                  <a:srgbClr val="621FBB"/>
                </a:solidFill>
                <a:latin typeface="Poppins" panose="00000500000000000000" pitchFamily="2" charset="0"/>
                <a:cs typeface="Poppins" panose="00000500000000000000" pitchFamily="2" charset="0"/>
              </a:rPr>
              <a:t>(burning of fossil fuel, cutting down trees, etc.)</a:t>
            </a:r>
          </a:p>
          <a:p>
            <a:pPr>
              <a:lnSpc>
                <a:spcPct val="120000"/>
              </a:lnSpc>
            </a:pPr>
            <a:r>
              <a:rPr lang="en-US" sz="2000" b="1" dirty="0">
                <a:solidFill>
                  <a:srgbClr val="621FBB"/>
                </a:solidFill>
                <a:latin typeface="Poppins" panose="00000500000000000000" pitchFamily="2" charset="0"/>
                <a:cs typeface="Poppins" panose="00000500000000000000" pitchFamily="2" charset="0"/>
              </a:rPr>
              <a:t>Fines, reputational damage </a:t>
            </a:r>
            <a:r>
              <a:rPr lang="en-US" sz="2000" dirty="0">
                <a:solidFill>
                  <a:srgbClr val="621FBB"/>
                </a:solidFill>
                <a:latin typeface="Poppins" panose="00000500000000000000" pitchFamily="2" charset="0"/>
                <a:cs typeface="Poppins" panose="00000500000000000000" pitchFamily="2" charset="0"/>
              </a:rPr>
              <a:t>and </a:t>
            </a:r>
            <a:r>
              <a:rPr lang="en-US" sz="2000" b="1" dirty="0">
                <a:solidFill>
                  <a:srgbClr val="621FBB"/>
                </a:solidFill>
                <a:latin typeface="Poppins" panose="00000500000000000000" pitchFamily="2" charset="0"/>
                <a:cs typeface="Poppins" panose="00000500000000000000" pitchFamily="2" charset="0"/>
              </a:rPr>
              <a:t>closure of companies </a:t>
            </a:r>
            <a:r>
              <a:rPr lang="en-US" sz="2000" dirty="0">
                <a:solidFill>
                  <a:srgbClr val="621FBB"/>
                </a:solidFill>
                <a:latin typeface="Poppins" panose="00000500000000000000" pitchFamily="2" charset="0"/>
                <a:cs typeface="Poppins" panose="00000500000000000000" pitchFamily="2" charset="0"/>
              </a:rPr>
              <a:t>that cause adverse impact in their environment and society (e.g. </a:t>
            </a:r>
            <a:r>
              <a:rPr lang="en-US" sz="2000" dirty="0" err="1">
                <a:solidFill>
                  <a:srgbClr val="621FBB"/>
                </a:solidFill>
                <a:latin typeface="Poppins" panose="00000500000000000000" pitchFamily="2" charset="0"/>
                <a:cs typeface="Poppins" panose="00000500000000000000" pitchFamily="2" charset="0"/>
              </a:rPr>
              <a:t>Shinefeel</a:t>
            </a:r>
            <a:r>
              <a:rPr lang="en-US" sz="2000" dirty="0">
                <a:solidFill>
                  <a:srgbClr val="621FBB"/>
                </a:solidFill>
                <a:latin typeface="Poppins" panose="00000500000000000000" pitchFamily="2" charset="0"/>
                <a:cs typeface="Poppins" panose="00000500000000000000" pitchFamily="2" charset="0"/>
              </a:rPr>
              <a:t> -</a:t>
            </a:r>
            <a:r>
              <a:rPr lang="en-US" sz="2000" dirty="0" err="1">
                <a:solidFill>
                  <a:srgbClr val="621FBB"/>
                </a:solidFill>
                <a:latin typeface="Poppins" panose="00000500000000000000" pitchFamily="2" charset="0"/>
                <a:cs typeface="Poppins" panose="00000500000000000000" pitchFamily="2" charset="0"/>
              </a:rPr>
              <a:t>Asutsuare</a:t>
            </a:r>
            <a:r>
              <a:rPr lang="en-US" sz="2000" dirty="0">
                <a:solidFill>
                  <a:srgbClr val="621FBB"/>
                </a:solidFill>
                <a:latin typeface="Poppins" panose="00000500000000000000" pitchFamily="2" charset="0"/>
                <a:cs typeface="Poppins" panose="00000500000000000000" pitchFamily="2" charset="0"/>
              </a:rPr>
              <a:t> plastic factory).</a:t>
            </a:r>
          </a:p>
        </p:txBody>
      </p:sp>
      <p:sp>
        <p:nvSpPr>
          <p:cNvPr id="4" name="Slide Number Placeholder 3">
            <a:extLst>
              <a:ext uri="{FF2B5EF4-FFF2-40B4-BE49-F238E27FC236}">
                <a16:creationId xmlns:a16="http://schemas.microsoft.com/office/drawing/2014/main" id="{3351D2D8-FC44-504D-A79E-B64C31E96EE0}"/>
              </a:ext>
            </a:extLst>
          </p:cNvPr>
          <p:cNvSpPr>
            <a:spLocks noGrp="1"/>
          </p:cNvSpPr>
          <p:nvPr>
            <p:ph type="sldNum" sz="quarter" idx="12"/>
          </p:nvPr>
        </p:nvSpPr>
        <p:spPr/>
        <p:txBody>
          <a:bodyPr/>
          <a:lstStyle/>
          <a:p>
            <a:fld id="{6973FCEF-5573-7E43-8272-70C9D66591DA}" type="slidenum">
              <a:rPr lang="en-US" smtClean="0">
                <a:latin typeface="Poppins" panose="00000500000000000000" pitchFamily="2" charset="0"/>
                <a:cs typeface="Poppins" panose="00000500000000000000" pitchFamily="2" charset="0"/>
              </a:rPr>
              <a:t>7</a:t>
            </a:fld>
            <a:endParaRPr lang="en-US">
              <a:latin typeface="Poppins" panose="00000500000000000000" pitchFamily="2" charset="0"/>
              <a:cs typeface="Poppins" panose="00000500000000000000" pitchFamily="2" charset="0"/>
            </a:endParaRPr>
          </a:p>
        </p:txBody>
      </p:sp>
      <p:sp>
        <p:nvSpPr>
          <p:cNvPr id="2" name="Footer Placeholder 2">
            <a:extLst>
              <a:ext uri="{FF2B5EF4-FFF2-40B4-BE49-F238E27FC236}">
                <a16:creationId xmlns:a16="http://schemas.microsoft.com/office/drawing/2014/main" id="{A7E1AADA-57BE-D2E6-CB7F-DCA114CA01CF}"/>
              </a:ext>
            </a:extLst>
          </p:cNvPr>
          <p:cNvSpPr>
            <a:spLocks noGrp="1"/>
          </p:cNvSpPr>
          <p:nvPr>
            <p:ph type="ftr" sz="quarter" idx="11"/>
          </p:nvPr>
        </p:nvSpPr>
        <p:spPr>
          <a:xfrm>
            <a:off x="4038600" y="6356350"/>
            <a:ext cx="4114800" cy="365125"/>
          </a:xfrm>
        </p:spPr>
        <p:txBody>
          <a:bodyPr/>
          <a:lstStyle/>
          <a:p>
            <a:r>
              <a:rPr lang="en-US" dirty="0">
                <a:solidFill>
                  <a:srgbClr val="402FBF"/>
                </a:solidFill>
                <a:latin typeface="Poppins" panose="00000500000000000000" pitchFamily="2" charset="0"/>
                <a:cs typeface="Poppins" panose="00000500000000000000" pitchFamily="2" charset="0"/>
              </a:rPr>
              <a:t>Project management in the wake of ESG</a:t>
            </a:r>
          </a:p>
        </p:txBody>
      </p:sp>
      <p:pic>
        <p:nvPicPr>
          <p:cNvPr id="5" name="Picture 4" descr="A blue and green arrow pointing up&#10;&#10;Description automatically generated with medium confidence">
            <a:extLst>
              <a:ext uri="{FF2B5EF4-FFF2-40B4-BE49-F238E27FC236}">
                <a16:creationId xmlns:a16="http://schemas.microsoft.com/office/drawing/2014/main" id="{48F3D0BA-3584-0211-D366-5990073C3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 y="1330960"/>
            <a:ext cx="4813235" cy="4460240"/>
          </a:xfrm>
          <a:prstGeom prst="rect">
            <a:avLst/>
          </a:prstGeom>
        </p:spPr>
      </p:pic>
    </p:spTree>
    <p:extLst>
      <p:ext uri="{BB962C8B-B14F-4D97-AF65-F5344CB8AC3E}">
        <p14:creationId xmlns:p14="http://schemas.microsoft.com/office/powerpoint/2010/main" val="2664663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51D2D8-FC44-504D-A79E-B64C31E96EE0}"/>
              </a:ext>
            </a:extLst>
          </p:cNvPr>
          <p:cNvSpPr>
            <a:spLocks noGrp="1"/>
          </p:cNvSpPr>
          <p:nvPr>
            <p:ph type="sldNum" sz="quarter" idx="12"/>
          </p:nvPr>
        </p:nvSpPr>
        <p:spPr/>
        <p:txBody>
          <a:bodyPr/>
          <a:lstStyle/>
          <a:p>
            <a:fld id="{6973FCEF-5573-7E43-8272-70C9D66591DA}" type="slidenum">
              <a:rPr lang="en-US" smtClean="0">
                <a:latin typeface="Poppins" panose="00000500000000000000" pitchFamily="2" charset="0"/>
                <a:cs typeface="Poppins" panose="00000500000000000000" pitchFamily="2" charset="0"/>
              </a:rPr>
              <a:t>8</a:t>
            </a:fld>
            <a:endParaRPr lang="en-US" dirty="0">
              <a:latin typeface="Poppins" panose="00000500000000000000" pitchFamily="2" charset="0"/>
              <a:cs typeface="Poppins" panose="00000500000000000000" pitchFamily="2" charset="0"/>
            </a:endParaRPr>
          </a:p>
        </p:txBody>
      </p:sp>
      <p:sp>
        <p:nvSpPr>
          <p:cNvPr id="2" name="Footer Placeholder 2">
            <a:extLst>
              <a:ext uri="{FF2B5EF4-FFF2-40B4-BE49-F238E27FC236}">
                <a16:creationId xmlns:a16="http://schemas.microsoft.com/office/drawing/2014/main" id="{A7E1AADA-57BE-D2E6-CB7F-DCA114CA01CF}"/>
              </a:ext>
            </a:extLst>
          </p:cNvPr>
          <p:cNvSpPr>
            <a:spLocks noGrp="1"/>
          </p:cNvSpPr>
          <p:nvPr>
            <p:ph type="ftr" sz="quarter" idx="11"/>
          </p:nvPr>
        </p:nvSpPr>
        <p:spPr>
          <a:xfrm>
            <a:off x="4038600" y="6356350"/>
            <a:ext cx="4114800" cy="365125"/>
          </a:xfrm>
        </p:spPr>
        <p:txBody>
          <a:bodyPr/>
          <a:lstStyle/>
          <a:p>
            <a:r>
              <a:rPr lang="en-US" dirty="0">
                <a:solidFill>
                  <a:srgbClr val="402FBF"/>
                </a:solidFill>
                <a:latin typeface="Poppins" panose="00000500000000000000" pitchFamily="2" charset="0"/>
                <a:cs typeface="Poppins" panose="00000500000000000000" pitchFamily="2" charset="0"/>
              </a:rPr>
              <a:t>Project management in the wake of ESG</a:t>
            </a:r>
          </a:p>
        </p:txBody>
      </p:sp>
      <p:sp>
        <p:nvSpPr>
          <p:cNvPr id="11" name="TextBox 10">
            <a:extLst>
              <a:ext uri="{FF2B5EF4-FFF2-40B4-BE49-F238E27FC236}">
                <a16:creationId xmlns:a16="http://schemas.microsoft.com/office/drawing/2014/main" id="{5436349C-E94D-C886-D69A-73D5A89BF5F2}"/>
              </a:ext>
            </a:extLst>
          </p:cNvPr>
          <p:cNvSpPr txBox="1"/>
          <p:nvPr/>
        </p:nvSpPr>
        <p:spPr>
          <a:xfrm>
            <a:off x="412955" y="644466"/>
            <a:ext cx="11366090" cy="1200329"/>
          </a:xfrm>
          <a:prstGeom prst="rect">
            <a:avLst/>
          </a:prstGeom>
          <a:noFill/>
          <a:ln>
            <a:solidFill>
              <a:srgbClr val="FF0000"/>
            </a:solidFill>
          </a:ln>
        </p:spPr>
        <p:txBody>
          <a:bodyPr wrap="square">
            <a:spAutoFit/>
          </a:bodyPr>
          <a:lstStyle/>
          <a:p>
            <a:pPr algn="just"/>
            <a:r>
              <a:rPr lang="en-GB" dirty="0">
                <a:solidFill>
                  <a:srgbClr val="621FBB"/>
                </a:solidFill>
                <a:latin typeface="Poppins" panose="00000500000000000000" pitchFamily="2" charset="0"/>
                <a:cs typeface="Poppins" panose="00000500000000000000" pitchFamily="2" charset="0"/>
              </a:rPr>
              <a:t>ESG considerations </a:t>
            </a:r>
            <a:r>
              <a:rPr lang="en-GB" b="1" dirty="0">
                <a:solidFill>
                  <a:srgbClr val="621FBB"/>
                </a:solidFill>
                <a:latin typeface="Poppins" panose="00000500000000000000" pitchFamily="2" charset="0"/>
                <a:cs typeface="Poppins" panose="00000500000000000000" pitchFamily="2" charset="0"/>
              </a:rPr>
              <a:t>influence decision-making processes</a:t>
            </a:r>
            <a:r>
              <a:rPr lang="en-GB" dirty="0">
                <a:solidFill>
                  <a:srgbClr val="621FBB"/>
                </a:solidFill>
                <a:latin typeface="Poppins" panose="00000500000000000000" pitchFamily="2" charset="0"/>
                <a:cs typeface="Poppins" panose="00000500000000000000" pitchFamily="2" charset="0"/>
              </a:rPr>
              <a:t>, stakeholder interactions and outcomes of projects. It also </a:t>
            </a:r>
            <a:r>
              <a:rPr lang="en-GB" b="1" dirty="0">
                <a:solidFill>
                  <a:srgbClr val="621FBB"/>
                </a:solidFill>
                <a:latin typeface="Poppins" panose="00000500000000000000" pitchFamily="2" charset="0"/>
                <a:cs typeface="Poppins" panose="00000500000000000000" pitchFamily="2" charset="0"/>
              </a:rPr>
              <a:t>enhances reputation </a:t>
            </a:r>
            <a:r>
              <a:rPr lang="en-GB" dirty="0">
                <a:solidFill>
                  <a:srgbClr val="621FBB"/>
                </a:solidFill>
                <a:latin typeface="Poppins" panose="00000500000000000000" pitchFamily="2" charset="0"/>
                <a:cs typeface="Poppins" panose="00000500000000000000" pitchFamily="2" charset="0"/>
              </a:rPr>
              <a:t>and </a:t>
            </a:r>
            <a:r>
              <a:rPr lang="en-GB" b="1" dirty="0">
                <a:solidFill>
                  <a:srgbClr val="621FBB"/>
                </a:solidFill>
                <a:latin typeface="Poppins" panose="00000500000000000000" pitchFamily="2" charset="0"/>
                <a:cs typeface="Poppins" panose="00000500000000000000" pitchFamily="2" charset="0"/>
              </a:rPr>
              <a:t>increases competitiveness.</a:t>
            </a:r>
            <a:r>
              <a:rPr lang="en-GB" dirty="0">
                <a:solidFill>
                  <a:srgbClr val="621FBB"/>
                </a:solidFill>
                <a:latin typeface="Poppins" panose="00000500000000000000" pitchFamily="2" charset="0"/>
                <a:cs typeface="Poppins" panose="00000500000000000000" pitchFamily="2" charset="0"/>
              </a:rPr>
              <a:t> </a:t>
            </a:r>
          </a:p>
          <a:p>
            <a:pPr algn="just"/>
            <a:r>
              <a:rPr lang="en-GB" dirty="0">
                <a:solidFill>
                  <a:srgbClr val="621FBB"/>
                </a:solidFill>
                <a:latin typeface="Poppins" panose="00000500000000000000" pitchFamily="2" charset="0"/>
                <a:cs typeface="Poppins" panose="00000500000000000000" pitchFamily="2" charset="0"/>
              </a:rPr>
              <a:t>Key benefits of ESG include; risk management, stakeholder satisfaction, competitor advantage improved access to capital and potential for carbon accounting &amp; trading.</a:t>
            </a:r>
          </a:p>
        </p:txBody>
      </p:sp>
      <p:sp>
        <p:nvSpPr>
          <p:cNvPr id="16" name="Title 1">
            <a:extLst>
              <a:ext uri="{FF2B5EF4-FFF2-40B4-BE49-F238E27FC236}">
                <a16:creationId xmlns:a16="http://schemas.microsoft.com/office/drawing/2014/main" id="{CBF14F6A-4B37-1C60-A0D7-CB3814B94CE6}"/>
              </a:ext>
            </a:extLst>
          </p:cNvPr>
          <p:cNvSpPr txBox="1">
            <a:spLocks/>
          </p:cNvSpPr>
          <p:nvPr/>
        </p:nvSpPr>
        <p:spPr>
          <a:xfrm>
            <a:off x="334297" y="57869"/>
            <a:ext cx="10940845" cy="74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solidFill>
                  <a:srgbClr val="621FBB"/>
                </a:solidFill>
                <a:latin typeface="Poppins" panose="00000500000000000000" pitchFamily="2" charset="0"/>
                <a:cs typeface="Poppins" panose="00000500000000000000" pitchFamily="2" charset="0"/>
              </a:rPr>
              <a:t>BENEFITS of ESG in Project Management</a:t>
            </a:r>
          </a:p>
        </p:txBody>
      </p:sp>
      <p:sp>
        <p:nvSpPr>
          <p:cNvPr id="20" name="Title 1">
            <a:extLst>
              <a:ext uri="{FF2B5EF4-FFF2-40B4-BE49-F238E27FC236}">
                <a16:creationId xmlns:a16="http://schemas.microsoft.com/office/drawing/2014/main" id="{58D59498-8DD1-CC56-6A00-C525C5787EDD}"/>
              </a:ext>
            </a:extLst>
          </p:cNvPr>
          <p:cNvSpPr>
            <a:spLocks noGrp="1"/>
          </p:cNvSpPr>
          <p:nvPr>
            <p:ph type="title"/>
          </p:nvPr>
        </p:nvSpPr>
        <p:spPr>
          <a:xfrm>
            <a:off x="5466735" y="1893425"/>
            <a:ext cx="6312311" cy="4536872"/>
          </a:xfrm>
          <a:solidFill>
            <a:schemeClr val="bg1"/>
          </a:solidFill>
          <a:ln>
            <a:solidFill>
              <a:srgbClr val="FF0000"/>
            </a:solidFill>
          </a:ln>
        </p:spPr>
        <p:txBody>
          <a:bodyPr>
            <a:normAutofit fontScale="90000"/>
          </a:bodyPr>
          <a:lstStyle/>
          <a:p>
            <a:r>
              <a:rPr lang="en-GB" sz="2400" b="1" dirty="0">
                <a:solidFill>
                  <a:srgbClr val="621FBB"/>
                </a:solidFill>
                <a:latin typeface="Poppins" panose="00000500000000000000" pitchFamily="2" charset="0"/>
                <a:cs typeface="Poppins" panose="00000500000000000000" pitchFamily="2" charset="0"/>
              </a:rPr>
              <a:t>1. Risk Management </a:t>
            </a:r>
            <a:br>
              <a:rPr lang="en-GB" sz="2400" b="1" dirty="0">
                <a:solidFill>
                  <a:srgbClr val="621FBB"/>
                </a:solidFill>
                <a:latin typeface="Poppins" panose="00000500000000000000" pitchFamily="2" charset="0"/>
                <a:cs typeface="Poppins" panose="00000500000000000000" pitchFamily="2" charset="0"/>
              </a:rPr>
            </a:br>
            <a:r>
              <a:rPr lang="en-GB" sz="1800" dirty="0">
                <a:solidFill>
                  <a:srgbClr val="621FBB"/>
                </a:solidFill>
                <a:latin typeface="Poppins" panose="00000500000000000000" pitchFamily="2" charset="0"/>
                <a:cs typeface="Poppins" panose="00000500000000000000" pitchFamily="2" charset="0"/>
              </a:rPr>
              <a:t>Early Engagement helps to identify and address ESG risks. Steps required for risk-based approach are as follows;</a:t>
            </a:r>
            <a:br>
              <a:rPr lang="en-GB" sz="1800" dirty="0">
                <a:solidFill>
                  <a:srgbClr val="621FBB"/>
                </a:solidFill>
                <a:latin typeface="Poppins" panose="00000500000000000000" pitchFamily="2" charset="0"/>
                <a:cs typeface="Poppins" panose="00000500000000000000" pitchFamily="2" charset="0"/>
              </a:rPr>
            </a:br>
            <a:br>
              <a:rPr lang="en-GB" sz="1600" dirty="0">
                <a:solidFill>
                  <a:srgbClr val="621FBB"/>
                </a:solidFill>
                <a:latin typeface="Poppins" panose="00000500000000000000" pitchFamily="2" charset="0"/>
                <a:cs typeface="Poppins" panose="00000500000000000000" pitchFamily="2" charset="0"/>
              </a:rPr>
            </a:br>
            <a:r>
              <a:rPr lang="en-GB" sz="1800" dirty="0">
                <a:solidFill>
                  <a:srgbClr val="621FBB"/>
                </a:solidFill>
                <a:latin typeface="Poppins" panose="00000500000000000000" pitchFamily="2" charset="0"/>
                <a:cs typeface="Poppins" panose="00000500000000000000" pitchFamily="2" charset="0"/>
              </a:rPr>
              <a:t>- </a:t>
            </a:r>
            <a:r>
              <a:rPr lang="en-GB" sz="1800" b="1" dirty="0">
                <a:solidFill>
                  <a:srgbClr val="621FBB"/>
                </a:solidFill>
                <a:latin typeface="Poppins" panose="00000500000000000000" pitchFamily="2" charset="0"/>
                <a:cs typeface="Poppins" panose="00000500000000000000" pitchFamily="2" charset="0"/>
              </a:rPr>
              <a:t>Identification of material risks </a:t>
            </a:r>
            <a:br>
              <a:rPr lang="en-GB" sz="1800" dirty="0">
                <a:solidFill>
                  <a:srgbClr val="621FBB"/>
                </a:solidFill>
                <a:latin typeface="Poppins" panose="00000500000000000000" pitchFamily="2" charset="0"/>
                <a:cs typeface="Poppins" panose="00000500000000000000" pitchFamily="2" charset="0"/>
              </a:rPr>
            </a:br>
            <a:r>
              <a:rPr lang="en-GB" sz="1800" dirty="0">
                <a:solidFill>
                  <a:srgbClr val="621FBB"/>
                </a:solidFill>
                <a:latin typeface="Poppins" panose="00000500000000000000" pitchFamily="2" charset="0"/>
                <a:cs typeface="Poppins" panose="00000500000000000000" pitchFamily="2" charset="0"/>
              </a:rPr>
              <a:t>Systematically assess the environmental, social and governance factors that are most relevant to your industry and operations.</a:t>
            </a:r>
            <a:br>
              <a:rPr lang="en-GB" sz="1800" dirty="0">
                <a:solidFill>
                  <a:srgbClr val="621FBB"/>
                </a:solidFill>
                <a:latin typeface="Poppins" panose="00000500000000000000" pitchFamily="2" charset="0"/>
                <a:cs typeface="Poppins" panose="00000500000000000000" pitchFamily="2" charset="0"/>
              </a:rPr>
            </a:br>
            <a:br>
              <a:rPr lang="en-GB" sz="1800" dirty="0">
                <a:solidFill>
                  <a:srgbClr val="621FBB"/>
                </a:solidFill>
                <a:latin typeface="Poppins" panose="00000500000000000000" pitchFamily="2" charset="0"/>
                <a:cs typeface="Poppins" panose="00000500000000000000" pitchFamily="2" charset="0"/>
              </a:rPr>
            </a:br>
            <a:r>
              <a:rPr lang="en-GB" sz="1800" dirty="0">
                <a:solidFill>
                  <a:srgbClr val="621FBB"/>
                </a:solidFill>
                <a:latin typeface="Poppins" panose="00000500000000000000" pitchFamily="2" charset="0"/>
                <a:cs typeface="Poppins" panose="00000500000000000000" pitchFamily="2" charset="0"/>
              </a:rPr>
              <a:t>- </a:t>
            </a:r>
            <a:r>
              <a:rPr lang="en-GB" sz="1800" b="1" dirty="0">
                <a:solidFill>
                  <a:srgbClr val="621FBB"/>
                </a:solidFill>
                <a:latin typeface="Poppins" panose="00000500000000000000" pitchFamily="2" charset="0"/>
                <a:cs typeface="Poppins" panose="00000500000000000000" pitchFamily="2" charset="0"/>
              </a:rPr>
              <a:t>Proactive Mitigation</a:t>
            </a:r>
            <a:br>
              <a:rPr lang="en-GB" sz="1800" dirty="0">
                <a:solidFill>
                  <a:srgbClr val="621FBB"/>
                </a:solidFill>
                <a:latin typeface="Poppins" panose="00000500000000000000" pitchFamily="2" charset="0"/>
                <a:cs typeface="Poppins" panose="00000500000000000000" pitchFamily="2" charset="0"/>
              </a:rPr>
            </a:br>
            <a:r>
              <a:rPr lang="en-GB" sz="1800" dirty="0">
                <a:solidFill>
                  <a:srgbClr val="621FBB"/>
                </a:solidFill>
                <a:latin typeface="Poppins" panose="00000500000000000000" pitchFamily="2" charset="0"/>
                <a:cs typeface="Poppins" panose="00000500000000000000" pitchFamily="2" charset="0"/>
              </a:rPr>
              <a:t>Implement recommended mitigations to prevent occurrence of identified risks. e.g. Investment in renewable energy to reduce carbon footprints. Establishment of proper governance system to reduce legal and regulatory risks.</a:t>
            </a:r>
            <a:br>
              <a:rPr lang="en-GB" sz="1800" dirty="0">
                <a:solidFill>
                  <a:srgbClr val="621FBB"/>
                </a:solidFill>
                <a:latin typeface="Poppins" panose="00000500000000000000" pitchFamily="2" charset="0"/>
                <a:cs typeface="Poppins" panose="00000500000000000000" pitchFamily="2" charset="0"/>
              </a:rPr>
            </a:br>
            <a:br>
              <a:rPr lang="en-GB" sz="1800" dirty="0">
                <a:solidFill>
                  <a:srgbClr val="621FBB"/>
                </a:solidFill>
                <a:latin typeface="Poppins" panose="00000500000000000000" pitchFamily="2" charset="0"/>
                <a:cs typeface="Poppins" panose="00000500000000000000" pitchFamily="2" charset="0"/>
              </a:rPr>
            </a:br>
            <a:r>
              <a:rPr lang="en-GB" sz="1800" dirty="0">
                <a:solidFill>
                  <a:srgbClr val="621FBB"/>
                </a:solidFill>
                <a:latin typeface="Poppins" panose="00000500000000000000" pitchFamily="2" charset="0"/>
                <a:cs typeface="Poppins" panose="00000500000000000000" pitchFamily="2" charset="0"/>
              </a:rPr>
              <a:t>- </a:t>
            </a:r>
            <a:r>
              <a:rPr lang="en-GB" sz="1800" b="1" dirty="0">
                <a:solidFill>
                  <a:srgbClr val="621FBB"/>
                </a:solidFill>
                <a:latin typeface="Poppins" panose="00000500000000000000" pitchFamily="2" charset="0"/>
                <a:cs typeface="Poppins" panose="00000500000000000000" pitchFamily="2" charset="0"/>
              </a:rPr>
              <a:t>Enhance resilience in a VUCA world</a:t>
            </a:r>
            <a:br>
              <a:rPr lang="en-GB" sz="1800" dirty="0">
                <a:solidFill>
                  <a:srgbClr val="621FBB"/>
                </a:solidFill>
                <a:latin typeface="Poppins" panose="00000500000000000000" pitchFamily="2" charset="0"/>
                <a:cs typeface="Poppins" panose="00000500000000000000" pitchFamily="2" charset="0"/>
              </a:rPr>
            </a:br>
            <a:r>
              <a:rPr lang="en-GB" sz="1800" dirty="0">
                <a:solidFill>
                  <a:srgbClr val="621FBB"/>
                </a:solidFill>
                <a:latin typeface="Poppins" panose="00000500000000000000" pitchFamily="2" charset="0"/>
                <a:cs typeface="Poppins" panose="00000500000000000000" pitchFamily="2" charset="0"/>
              </a:rPr>
              <a:t>Adapt easily to changing market conditions</a:t>
            </a:r>
            <a:br>
              <a:rPr lang="en-GB" sz="1800" dirty="0">
                <a:solidFill>
                  <a:srgbClr val="621FBB"/>
                </a:solidFill>
                <a:latin typeface="Poppins" panose="00000500000000000000" pitchFamily="2" charset="0"/>
                <a:cs typeface="Poppins" panose="00000500000000000000" pitchFamily="2" charset="0"/>
              </a:rPr>
            </a:br>
            <a:r>
              <a:rPr lang="en-GB" sz="1800" dirty="0">
                <a:solidFill>
                  <a:srgbClr val="621FBB"/>
                </a:solidFill>
                <a:latin typeface="Poppins" panose="00000500000000000000" pitchFamily="2" charset="0"/>
                <a:cs typeface="Poppins" panose="00000500000000000000" pitchFamily="2" charset="0"/>
              </a:rPr>
              <a:t>Regulatory shifts</a:t>
            </a:r>
            <a:br>
              <a:rPr lang="en-GB" sz="1800" dirty="0">
                <a:solidFill>
                  <a:srgbClr val="621FBB"/>
                </a:solidFill>
                <a:latin typeface="Poppins" panose="00000500000000000000" pitchFamily="2" charset="0"/>
                <a:cs typeface="Poppins" panose="00000500000000000000" pitchFamily="2" charset="0"/>
              </a:rPr>
            </a:br>
            <a:r>
              <a:rPr lang="en-GB" sz="1800" dirty="0">
                <a:solidFill>
                  <a:srgbClr val="621FBB"/>
                </a:solidFill>
                <a:latin typeface="Poppins" panose="00000500000000000000" pitchFamily="2" charset="0"/>
                <a:cs typeface="Poppins" panose="00000500000000000000" pitchFamily="2" charset="0"/>
              </a:rPr>
              <a:t>Societal expectations</a:t>
            </a:r>
            <a:endParaRPr lang="en-GB" sz="1600" b="1" dirty="0">
              <a:solidFill>
                <a:srgbClr val="621FBB"/>
              </a:solidFill>
              <a:latin typeface="Poppins" panose="00000500000000000000" pitchFamily="2" charset="0"/>
              <a:cs typeface="Poppins" panose="00000500000000000000" pitchFamily="2" charset="0"/>
            </a:endParaRPr>
          </a:p>
        </p:txBody>
      </p:sp>
      <p:pic>
        <p:nvPicPr>
          <p:cNvPr id="26" name="Picture 25" descr="A white person pushing a stack of red cubes with text&#10;&#10;Description automatically generated">
            <a:extLst>
              <a:ext uri="{FF2B5EF4-FFF2-40B4-BE49-F238E27FC236}">
                <a16:creationId xmlns:a16="http://schemas.microsoft.com/office/drawing/2014/main" id="{80B0883A-7280-723F-D1DD-E9858941B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955" y="1893425"/>
            <a:ext cx="4869887" cy="4536872"/>
          </a:xfrm>
          <a:prstGeom prst="rect">
            <a:avLst/>
          </a:prstGeom>
          <a:ln>
            <a:solidFill>
              <a:srgbClr val="FF0000"/>
            </a:solidFill>
          </a:ln>
        </p:spPr>
      </p:pic>
    </p:spTree>
    <p:extLst>
      <p:ext uri="{BB962C8B-B14F-4D97-AF65-F5344CB8AC3E}">
        <p14:creationId xmlns:p14="http://schemas.microsoft.com/office/powerpoint/2010/main" val="3465167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ue and purple logo&#10;&#10;Description automatically generated">
            <a:extLst>
              <a:ext uri="{FF2B5EF4-FFF2-40B4-BE49-F238E27FC236}">
                <a16:creationId xmlns:a16="http://schemas.microsoft.com/office/drawing/2014/main" id="{01FC42B8-8B4E-CB3F-3C47-93CA1A6C3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89200"/>
            <a:ext cx="2312807" cy="2312807"/>
          </a:xfrm>
          <a:prstGeom prst="rect">
            <a:avLst/>
          </a:prstGeom>
        </p:spPr>
      </p:pic>
      <p:sp>
        <p:nvSpPr>
          <p:cNvPr id="2" name="Title 1">
            <a:extLst>
              <a:ext uri="{FF2B5EF4-FFF2-40B4-BE49-F238E27FC236}">
                <a16:creationId xmlns:a16="http://schemas.microsoft.com/office/drawing/2014/main" id="{8AAD373F-829D-ABD5-EF1B-A3DCCB34F960}"/>
              </a:ext>
            </a:extLst>
          </p:cNvPr>
          <p:cNvSpPr>
            <a:spLocks noGrp="1"/>
          </p:cNvSpPr>
          <p:nvPr>
            <p:ph type="title"/>
          </p:nvPr>
        </p:nvSpPr>
        <p:spPr>
          <a:xfrm>
            <a:off x="2326640" y="1564006"/>
            <a:ext cx="4114800" cy="3944344"/>
          </a:xfrm>
          <a:solidFill>
            <a:srgbClr val="FF3300"/>
          </a:solidFill>
        </p:spPr>
        <p:txBody>
          <a:bodyPr>
            <a:normAutofit/>
          </a:bodyPr>
          <a:lstStyle/>
          <a:p>
            <a:r>
              <a:rPr lang="en-GB" sz="2200" b="1" dirty="0">
                <a:solidFill>
                  <a:srgbClr val="FFFFFF"/>
                </a:solidFill>
                <a:latin typeface="Poppins" panose="00000500000000000000" pitchFamily="2" charset="0"/>
                <a:cs typeface="Poppins" panose="00000500000000000000" pitchFamily="2" charset="0"/>
              </a:rPr>
              <a:t>2. Stakeholder Satisfaction and Competitive Advantage</a:t>
            </a:r>
          </a:p>
        </p:txBody>
      </p:sp>
      <p:sp>
        <p:nvSpPr>
          <p:cNvPr id="3" name="Content Placeholder 2">
            <a:extLst>
              <a:ext uri="{FF2B5EF4-FFF2-40B4-BE49-F238E27FC236}">
                <a16:creationId xmlns:a16="http://schemas.microsoft.com/office/drawing/2014/main" id="{4F29411B-209A-E8E4-7038-E2CD3D7EAFAA}"/>
              </a:ext>
            </a:extLst>
          </p:cNvPr>
          <p:cNvSpPr>
            <a:spLocks noGrp="1"/>
          </p:cNvSpPr>
          <p:nvPr>
            <p:ph sz="half" idx="1"/>
          </p:nvPr>
        </p:nvSpPr>
        <p:spPr>
          <a:xfrm>
            <a:off x="6583680" y="1584326"/>
            <a:ext cx="5136371" cy="3932554"/>
          </a:xfrm>
          <a:ln>
            <a:solidFill>
              <a:srgbClr val="FF0000"/>
            </a:solidFill>
          </a:ln>
        </p:spPr>
        <p:txBody>
          <a:bodyPr>
            <a:normAutofit/>
          </a:bodyPr>
          <a:lstStyle/>
          <a:p>
            <a:pPr marL="0" indent="0">
              <a:buNone/>
            </a:pPr>
            <a:r>
              <a:rPr lang="en-GB" sz="1800" dirty="0">
                <a:solidFill>
                  <a:srgbClr val="621FBB"/>
                </a:solidFill>
                <a:latin typeface="Poppins" panose="00000500000000000000" pitchFamily="2" charset="0"/>
                <a:cs typeface="Poppins" panose="00000500000000000000" pitchFamily="2" charset="0"/>
              </a:rPr>
              <a:t>Customers and stakeholders have become more conscious of ESG.</a:t>
            </a:r>
          </a:p>
          <a:p>
            <a:r>
              <a:rPr lang="en-GB" sz="1800" dirty="0">
                <a:solidFill>
                  <a:srgbClr val="621FBB"/>
                </a:solidFill>
                <a:latin typeface="Poppins" panose="00000500000000000000" pitchFamily="2" charset="0"/>
                <a:cs typeface="Poppins" panose="00000500000000000000" pitchFamily="2" charset="0"/>
              </a:rPr>
              <a:t>Proactive posture builds trust and goodwill leading to;</a:t>
            </a:r>
          </a:p>
          <a:p>
            <a:pPr lvl="1"/>
            <a:r>
              <a:rPr lang="en-GB" sz="1800" dirty="0">
                <a:solidFill>
                  <a:srgbClr val="621FBB"/>
                </a:solidFill>
                <a:latin typeface="Poppins" panose="00000500000000000000" pitchFamily="2" charset="0"/>
                <a:cs typeface="Poppins" panose="00000500000000000000" pitchFamily="2" charset="0"/>
              </a:rPr>
              <a:t>Employee retention</a:t>
            </a:r>
          </a:p>
          <a:p>
            <a:pPr lvl="1"/>
            <a:r>
              <a:rPr lang="en-GB" sz="1800" dirty="0">
                <a:solidFill>
                  <a:srgbClr val="621FBB"/>
                </a:solidFill>
                <a:latin typeface="Poppins" panose="00000500000000000000" pitchFamily="2" charset="0"/>
                <a:cs typeface="Poppins" panose="00000500000000000000" pitchFamily="2" charset="0"/>
              </a:rPr>
              <a:t>Community support</a:t>
            </a:r>
          </a:p>
          <a:p>
            <a:pPr lvl="1"/>
            <a:r>
              <a:rPr lang="en-GB" sz="1800" dirty="0">
                <a:solidFill>
                  <a:srgbClr val="621FBB"/>
                </a:solidFill>
                <a:latin typeface="Poppins" panose="00000500000000000000" pitchFamily="2" charset="0"/>
                <a:cs typeface="Poppins" panose="00000500000000000000" pitchFamily="2" charset="0"/>
              </a:rPr>
              <a:t>Customer loyalty</a:t>
            </a:r>
          </a:p>
          <a:p>
            <a:r>
              <a:rPr lang="en-GB" sz="1800" dirty="0">
                <a:solidFill>
                  <a:srgbClr val="621FBB"/>
                </a:solidFill>
                <a:latin typeface="Poppins" panose="00000500000000000000" pitchFamily="2" charset="0"/>
                <a:cs typeface="Poppins" panose="00000500000000000000" pitchFamily="2" charset="0"/>
              </a:rPr>
              <a:t>Customers are becoming more decerning</a:t>
            </a:r>
          </a:p>
          <a:p>
            <a:pPr lvl="1"/>
            <a:r>
              <a:rPr lang="en-GB" sz="1800" dirty="0">
                <a:solidFill>
                  <a:srgbClr val="621FBB"/>
                </a:solidFill>
                <a:latin typeface="Poppins" panose="00000500000000000000" pitchFamily="2" charset="0"/>
                <a:cs typeface="Poppins" panose="00000500000000000000" pitchFamily="2" charset="0"/>
              </a:rPr>
              <a:t>Sustainability is gradually becoming a key selling point that differentiates businesses.</a:t>
            </a:r>
          </a:p>
        </p:txBody>
      </p:sp>
      <p:sp>
        <p:nvSpPr>
          <p:cNvPr id="6" name="Footer Placeholder 2">
            <a:extLst>
              <a:ext uri="{FF2B5EF4-FFF2-40B4-BE49-F238E27FC236}">
                <a16:creationId xmlns:a16="http://schemas.microsoft.com/office/drawing/2014/main" id="{8DFB879E-9A78-0657-595E-E24B1903079D}"/>
              </a:ext>
            </a:extLst>
          </p:cNvPr>
          <p:cNvSpPr>
            <a:spLocks noGrp="1"/>
          </p:cNvSpPr>
          <p:nvPr>
            <p:ph type="ftr" sz="quarter" idx="11"/>
          </p:nvPr>
        </p:nvSpPr>
        <p:spPr>
          <a:xfrm>
            <a:off x="4038600" y="6356350"/>
            <a:ext cx="4114800" cy="365125"/>
          </a:xfrm>
        </p:spPr>
        <p:txBody>
          <a:bodyPr/>
          <a:lstStyle/>
          <a:p>
            <a:r>
              <a:rPr lang="en-US">
                <a:solidFill>
                  <a:srgbClr val="402FBF"/>
                </a:solidFill>
                <a:latin typeface="Poppins" panose="00000500000000000000" pitchFamily="2" charset="0"/>
                <a:cs typeface="Poppins" panose="00000500000000000000" pitchFamily="2" charset="0"/>
              </a:rPr>
              <a:t>Project management in the wake of ESG</a:t>
            </a:r>
            <a:endParaRPr lang="en-US" dirty="0">
              <a:solidFill>
                <a:srgbClr val="402FBF"/>
              </a:solidFill>
              <a:latin typeface="Poppins" panose="00000500000000000000" pitchFamily="2" charset="0"/>
              <a:cs typeface="Poppins" panose="00000500000000000000" pitchFamily="2" charset="0"/>
            </a:endParaRPr>
          </a:p>
        </p:txBody>
      </p:sp>
      <p:sp>
        <p:nvSpPr>
          <p:cNvPr id="15" name="Slide Number Placeholder 3">
            <a:extLst>
              <a:ext uri="{FF2B5EF4-FFF2-40B4-BE49-F238E27FC236}">
                <a16:creationId xmlns:a16="http://schemas.microsoft.com/office/drawing/2014/main" id="{4FCCB93E-364F-953C-FB90-EEF34453F594}"/>
              </a:ext>
            </a:extLst>
          </p:cNvPr>
          <p:cNvSpPr>
            <a:spLocks noGrp="1"/>
          </p:cNvSpPr>
          <p:nvPr>
            <p:ph type="sldNum" sz="quarter" idx="12"/>
          </p:nvPr>
        </p:nvSpPr>
        <p:spPr>
          <a:xfrm>
            <a:off x="8610600" y="6356350"/>
            <a:ext cx="2743200" cy="365125"/>
          </a:xfrm>
        </p:spPr>
        <p:txBody>
          <a:bodyPr/>
          <a:lstStyle/>
          <a:p>
            <a:fld id="{6973FCEF-5573-7E43-8272-70C9D66591DA}" type="slidenum">
              <a:rPr lang="en-US" smtClean="0">
                <a:latin typeface="Poppins" panose="00000500000000000000" pitchFamily="2" charset="0"/>
                <a:cs typeface="Poppins" panose="00000500000000000000" pitchFamily="2" charset="0"/>
              </a:rPr>
              <a:t>9</a:t>
            </a:fld>
            <a:endParaRPr lang="en-US" dirty="0">
              <a:latin typeface="Poppins" panose="00000500000000000000" pitchFamily="2" charset="0"/>
              <a:cs typeface="Poppins" panose="00000500000000000000" pitchFamily="2" charset="0"/>
            </a:endParaRPr>
          </a:p>
        </p:txBody>
      </p:sp>
      <p:sp>
        <p:nvSpPr>
          <p:cNvPr id="16" name="Title 1">
            <a:extLst>
              <a:ext uri="{FF2B5EF4-FFF2-40B4-BE49-F238E27FC236}">
                <a16:creationId xmlns:a16="http://schemas.microsoft.com/office/drawing/2014/main" id="{433D107B-D661-40EB-A5C5-AFD7F345951E}"/>
              </a:ext>
            </a:extLst>
          </p:cNvPr>
          <p:cNvSpPr txBox="1">
            <a:spLocks/>
          </p:cNvSpPr>
          <p:nvPr/>
        </p:nvSpPr>
        <p:spPr>
          <a:xfrm>
            <a:off x="334297" y="136525"/>
            <a:ext cx="10940845" cy="74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solidFill>
                  <a:srgbClr val="621FBB"/>
                </a:solidFill>
                <a:latin typeface="Poppins" panose="00000500000000000000" pitchFamily="2" charset="0"/>
                <a:cs typeface="Poppins" panose="00000500000000000000" pitchFamily="2" charset="0"/>
              </a:rPr>
              <a:t>BENEFITS of ESG in Project Management</a:t>
            </a:r>
          </a:p>
        </p:txBody>
      </p:sp>
    </p:spTree>
    <p:extLst>
      <p:ext uri="{BB962C8B-B14F-4D97-AF65-F5344CB8AC3E}">
        <p14:creationId xmlns:p14="http://schemas.microsoft.com/office/powerpoint/2010/main" val="33529395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3.xml><?xml version="1.0" encoding="utf-8"?>
<a:theme xmlns:a="http://schemas.openxmlformats.org/drawingml/2006/main" name="4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91281" tIns="91281" rIns="91281" bIns="91281" numCol="1" spcCol="38100" rtlCol="0" anchor="ctr">
        <a:spAutoFit/>
      </a:bodyPr>
      <a:lstStyle>
        <a:defPPr marL="0" marR="0" indent="0" algn="ctr" defTabSz="1049734"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281" tIns="91281" rIns="91281" bIns="91281" numCol="1" spcCol="38100" rtlCol="0" anchor="ctr">
        <a:spAutoFit/>
      </a:bodyPr>
      <a:lstStyle>
        <a:defPPr marL="0" marR="0" indent="0" algn="ctr" defTabSz="1049734" rtl="0" fontAlgn="auto" latinLnBrk="0" hangingPunct="0">
          <a:lnSpc>
            <a:spcPct val="100000"/>
          </a:lnSpc>
          <a:spcBef>
            <a:spcPts val="0"/>
          </a:spcBef>
          <a:spcAft>
            <a:spcPts val="0"/>
          </a:spcAft>
          <a:buClrTx/>
          <a:buSzTx/>
          <a:buFontTx/>
          <a:buNone/>
          <a:tabLst/>
          <a:defRPr kumimoji="0" sz="4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5425</TotalTime>
  <Words>1055</Words>
  <Application>Microsoft Office PowerPoint</Application>
  <PresentationFormat>Widescreen</PresentationFormat>
  <Paragraphs>128</Paragraphs>
  <Slides>14</Slides>
  <Notes>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14</vt:i4>
      </vt:variant>
    </vt:vector>
  </HeadingPairs>
  <TitlesOfParts>
    <vt:vector size="28" baseType="lpstr">
      <vt:lpstr>Aptos</vt:lpstr>
      <vt:lpstr>Aptos Display</vt:lpstr>
      <vt:lpstr>Arial</vt:lpstr>
      <vt:lpstr>GT Pressura Mono</vt:lpstr>
      <vt:lpstr>Helvetica Neue</vt:lpstr>
      <vt:lpstr>Helvetica Neue Medium</vt:lpstr>
      <vt:lpstr>Montserrat ExtraBold</vt:lpstr>
      <vt:lpstr>Poppins</vt:lpstr>
      <vt:lpstr>SF UI Display Bold</vt:lpstr>
      <vt:lpstr>SF UI Display Regular</vt:lpstr>
      <vt:lpstr>System Font Regular</vt:lpstr>
      <vt:lpstr>Office Theme</vt:lpstr>
      <vt:lpstr>1_Office Theme</vt:lpstr>
      <vt:lpstr>4_White</vt:lpstr>
      <vt:lpstr>PROJECT MANAGEMENT IN THE WAKE OF ESG</vt:lpstr>
      <vt:lpstr>PowerPoint Presentation</vt:lpstr>
      <vt:lpstr>CONTENT</vt:lpstr>
      <vt:lpstr>PowerPoint Presentation</vt:lpstr>
      <vt:lpstr>What is ESG?</vt:lpstr>
      <vt:lpstr>Environmental Social Governance</vt:lpstr>
      <vt:lpstr>Why is ESG gaining momentum? </vt:lpstr>
      <vt:lpstr>1. Risk Management  Early Engagement helps to identify and address ESG risks. Steps required for risk-based approach are as follows;  - Identification of material risks  Systematically assess the environmental, social and governance factors that are most relevant to your industry and operations.  - Proactive Mitigation Implement recommended mitigations to prevent occurrence of identified risks. e.g. Investment in renewable energy to reduce carbon footprints. Establishment of proper governance system to reduce legal and regulatory risks.  - Enhance resilience in a VUCA world Adapt easily to changing market conditions Regulatory shifts Societal expectations</vt:lpstr>
      <vt:lpstr>2. Stakeholder Satisfaction and Competitive Advantage</vt:lpstr>
      <vt:lpstr>3. Financial Rewards</vt:lpstr>
      <vt:lpstr>Role of Project Leaders in Driving ESG</vt:lpstr>
      <vt:lpstr>PowerPoint Presentation</vt:lpstr>
      <vt:lpstr>“Managers do things right; leaders do the right things!”  – Warren Bennis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Ekua Appiah-Menka</dc:creator>
  <cp:lastModifiedBy>Ekua Appiah-Menka</cp:lastModifiedBy>
  <cp:revision>17</cp:revision>
  <dcterms:created xsi:type="dcterms:W3CDTF">2024-07-19T07:45:20Z</dcterms:created>
  <dcterms:modified xsi:type="dcterms:W3CDTF">2024-07-25T10:54:48Z</dcterms:modified>
</cp:coreProperties>
</file>